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68" d="100"/>
          <a:sy n="68" d="100"/>
        </p:scale>
        <p:origin x="73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12/7/2017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12/7/2017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367" y="1964267"/>
            <a:ext cx="7195852" cy="2421464"/>
          </a:xfrm>
        </p:spPr>
        <p:txBody>
          <a:bodyPr anchor="b">
            <a:normAutofit/>
          </a:bodyPr>
          <a:lstStyle>
            <a:lvl1pPr algn="r">
              <a:defRPr sz="4799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367" y="4385733"/>
            <a:ext cx="719585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799" cap="all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0232" y="5870576"/>
            <a:ext cx="1599783" cy="377825"/>
          </a:xfrm>
        </p:spPr>
        <p:txBody>
          <a:bodyPr/>
          <a:lstStyle/>
          <a:p>
            <a:fld id="{FE5DE15D-1DE5-4A86-9EE7-6906E595B00C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367" y="5870576"/>
            <a:ext cx="4892684" cy="377825"/>
          </a:xfrm>
        </p:spPr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6196" y="5870576"/>
            <a:ext cx="551023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0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4732865"/>
            <a:ext cx="1012878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3" y="932112"/>
            <a:ext cx="8757546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299603"/>
            <a:ext cx="10128789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79F-1981-4D98-B96C-814F83E7992A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3124199"/>
          </a:xfrm>
        </p:spPr>
        <p:txBody>
          <a:bodyPr anchor="ctr">
            <a:normAutofit/>
          </a:bodyPr>
          <a:lstStyle>
            <a:lvl1pPr algn="l">
              <a:defRPr sz="3199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6A00-347F-4523-9105-B53C82723161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589" y="3352800"/>
            <a:ext cx="933675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87" y="4343400"/>
            <a:ext cx="1014972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686D-EDEF-42D2-8FBE-7BE254E9DF9C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4" y="3308581"/>
            <a:ext cx="10128787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4777381"/>
            <a:ext cx="1012878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E76D-CFA0-44EE-83D5-12A5339238B4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6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1" y="3886200"/>
            <a:ext cx="1013279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5200"/>
            <a:ext cx="1013279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3CDA-1552-4B38-9818-44745BBE9565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2" y="3505200"/>
            <a:ext cx="1012879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77C1-6A47-44B4-B8B9-23A9C257EACD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0C22-D23B-4D81-A2ED-A80DA5C16276}" type="datetime1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14391"/>
      </p:ext>
    </p:extLst>
  </p:cSld>
  <p:clrMapOvr>
    <a:masterClrMapping/>
  </p:clrMapOvr>
  <p:transition spd="med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6420" y="609600"/>
            <a:ext cx="2157990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609600"/>
            <a:ext cx="783007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5151-D93C-4FE8-B4DB-0BD096B2DABC}" type="datetime1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528347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71D9-BC71-4DE1-9983-EA013D002598}" type="datetime1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9612108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3308581"/>
            <a:ext cx="10128789" cy="1468800"/>
          </a:xfrm>
        </p:spPr>
        <p:txBody>
          <a:bodyPr anchor="b"/>
          <a:lstStyle>
            <a:lvl1pPr algn="l">
              <a:defRPr sz="3999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7381"/>
            <a:ext cx="10128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 cap="all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8BB-621A-4C19-8107-2830DFAB68B4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3" y="2142067"/>
            <a:ext cx="4994033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379" y="2142068"/>
            <a:ext cx="4994031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33F1-7946-4322-9A0B-332B119E2318}" type="datetime1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122176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416" y="2218267"/>
            <a:ext cx="470782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3" y="2870201"/>
            <a:ext cx="4995622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4416" y="2226734"/>
            <a:ext cx="472158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967" y="2870201"/>
            <a:ext cx="499403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DCA6-0E5B-4EA3-9740-C84FA52A9C3B}" type="datetime1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839768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57C0-0E48-40EB-8CA6-AEC421969967}" type="datetime1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84199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C1A-3CEF-434B-A218-A6FE8F45F024}" type="datetime1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554003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2074333"/>
            <a:ext cx="3679926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1" y="609601"/>
            <a:ext cx="6167419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445933"/>
            <a:ext cx="367992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110-83B3-42FB-AB57-0CC784D9B00A}" type="datetime1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626535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600200"/>
            <a:ext cx="6163048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90" y="914400"/>
            <a:ext cx="328012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2971800"/>
            <a:ext cx="616304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421-D715-486A-98F4-268FBF6EC79E}" type="datetime1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305248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2142068"/>
            <a:ext cx="101287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7423" y="5870576"/>
            <a:ext cx="15997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AB6819-3591-470F-BC38-EEA6B817EC91}" type="datetime1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5870576"/>
            <a:ext cx="782562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387" y="5870576"/>
            <a:ext cx="55102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0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strips dir="ru"/>
  </p:transition>
  <p:hf hdr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RAT STRUJA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3852" y="1196752"/>
            <a:ext cx="9858378" cy="2507170"/>
          </a:xfrm>
        </p:spPr>
        <p:txBody>
          <a:bodyPr>
            <a:noAutofit/>
          </a:bodyPr>
          <a:lstStyle/>
          <a:p>
            <a:r>
              <a:rPr lang="hr-HR" sz="6000" b="1" dirty="0">
                <a:solidFill>
                  <a:srgbClr val="FFFF00"/>
                </a:solidFill>
                <a:latin typeface="Berlin Sans FB" panose="020E0602020502020306" pitchFamily="34" charset="0"/>
              </a:rPr>
              <a:t>HVALA NA POZORNOSTI!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233872" y="341153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i="1" dirty="0"/>
              <a:t>Matej Ugarković 8.b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53852" y="479715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Osnovna škola Stjepana Antolovića Privlaka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6CACDA-5E2C-4BAA-8F25-C33BB6C4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BFA-4EB6-4479-AAE0-5F6BA6809D88}" type="datetime1">
              <a:rPr lang="en-US" smtClean="0"/>
              <a:t>12/7/2017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4A5403B-6EC7-42A2-8A57-AABF66DE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C0C5D2-B488-47C1-9FB7-C0294A39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10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 struja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780" y="1348687"/>
            <a:ext cx="10128787" cy="3649133"/>
          </a:xfrm>
        </p:spPr>
        <p:txBody>
          <a:bodyPr>
            <a:normAutofit/>
          </a:bodyPr>
          <a:lstStyle/>
          <a:p>
            <a:r>
              <a:rPr lang="hr-HR" sz="2800" b="1" dirty="0"/>
              <a:t>Sukob Thomasa Alve Edisona i Nikole Tesle</a:t>
            </a:r>
          </a:p>
          <a:p>
            <a:r>
              <a:rPr lang="hr-HR" sz="2800" b="1" dirty="0"/>
              <a:t>Edison </a:t>
            </a:r>
            <a:r>
              <a:rPr lang="hr-HR" sz="2800" dirty="0"/>
              <a:t>- istosmjerna struja</a:t>
            </a:r>
          </a:p>
          <a:p>
            <a:r>
              <a:rPr lang="hr-HR" sz="2800" b="1" dirty="0"/>
              <a:t>Tesla </a:t>
            </a:r>
            <a:r>
              <a:rPr lang="hr-HR" sz="2800" dirty="0"/>
              <a:t>- izmjenična i praktičnija električna struja</a:t>
            </a:r>
          </a:p>
        </p:txBody>
      </p:sp>
      <p:pic>
        <p:nvPicPr>
          <p:cNvPr id="4" name="Slika 3" descr="z24z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25" y="4430418"/>
            <a:ext cx="3843342" cy="2152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335076"/>
            <a:ext cx="4540052" cy="209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30" y="4238540"/>
            <a:ext cx="3888432" cy="2344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7538120" y="179600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TESLA</a:t>
            </a:r>
            <a:endParaRPr lang="hr-HR" sz="32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9630373" y="182305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EDISON</a:t>
            </a:r>
            <a:endParaRPr lang="hr-HR" sz="2800" b="1" dirty="0"/>
          </a:p>
        </p:txBody>
      </p:sp>
      <p:sp>
        <p:nvSpPr>
          <p:cNvPr id="9" name="Rezervirano mjesto datuma 8">
            <a:extLst>
              <a:ext uri="{FF2B5EF4-FFF2-40B4-BE49-F238E27FC236}">
                <a16:creationId xmlns:a16="http://schemas.microsoft.com/office/drawing/2014/main" id="{678C0D08-BAF6-4F6C-8C7B-BA91B4F9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0B86-73F2-47BA-A868-41FF59BED54E}" type="datetime1">
              <a:rPr lang="en-US" smtClean="0"/>
              <a:t>12/7/2017</a:t>
            </a:fld>
            <a:endParaRPr lang="en-US"/>
          </a:p>
        </p:txBody>
      </p:sp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5EFD7034-CF8F-4836-992D-E39D60D3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11" name="Rezervirano mjesto broja slajda 10">
            <a:extLst>
              <a:ext uri="{FF2B5EF4-FFF2-40B4-BE49-F238E27FC236}">
                <a16:creationId xmlns:a16="http://schemas.microsoft.com/office/drawing/2014/main" id="{BB7C0F13-6C61-4F79-9694-8D6D71D0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2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248" y="404664"/>
            <a:ext cx="9143998" cy="1020762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Istosmjerna struja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Tok elektrona ne mijenja smjer gibanja</a:t>
            </a:r>
            <a:endParaRPr lang="hr-HR" sz="2800" dirty="0"/>
          </a:p>
          <a:p>
            <a:pPr>
              <a:buFont typeface="Arial" pitchFamily="34" charset="0"/>
              <a:buChar char="•"/>
            </a:pPr>
            <a:r>
              <a:rPr lang="hr-HR" sz="2800" dirty="0"/>
              <a:t>Ne može se mijenjati napon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/>
              <a:t> Može se prenijeti na malu udaljenost 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/>
              <a:t>Veliki gubici pri prijenosu na velike udaljenosti</a:t>
            </a:r>
          </a:p>
        </p:txBody>
      </p:sp>
      <p:pic>
        <p:nvPicPr>
          <p:cNvPr id="4" name="Slika 3" descr="indexrzuk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20121"/>
            <a:ext cx="3096344" cy="24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00" y="2922888"/>
            <a:ext cx="3655492" cy="255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8038628" y="561269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Elektromotor kao primjer prijenosa istosmjerne struje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4E42D4C-EEF5-4AC1-8F36-D6C4AFCE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CB7B-0288-47B0-B18F-CDAD09AF46A3}" type="datetime1">
              <a:rPr lang="en-US" smtClean="0"/>
              <a:t>12/7/2017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60CB3C3-69B2-4C1D-8E96-20192BD3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24EC712-8853-420F-88A9-2FD7A722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3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Izmjenična struja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780" y="1337734"/>
            <a:ext cx="10128787" cy="3649133"/>
          </a:xfrm>
        </p:spPr>
        <p:txBody>
          <a:bodyPr/>
          <a:lstStyle/>
          <a:p>
            <a:r>
              <a:rPr lang="hr-HR" sz="2800" b="1" dirty="0"/>
              <a:t>Smjer gibanja elektrona se mijenja u vremenu</a:t>
            </a:r>
            <a:endParaRPr lang="hr-HR" sz="2400" b="1" dirty="0"/>
          </a:p>
          <a:p>
            <a:r>
              <a:rPr lang="hr-HR" sz="2800" dirty="0"/>
              <a:t>Mijenjanje napona u transformatorima</a:t>
            </a:r>
          </a:p>
          <a:p>
            <a:r>
              <a:rPr lang="hr-HR" sz="2800" dirty="0"/>
              <a:t>Vrlo mali gubici</a:t>
            </a:r>
          </a:p>
          <a:p>
            <a:endParaRPr lang="hr-HR" dirty="0"/>
          </a:p>
        </p:txBody>
      </p:sp>
      <p:pic>
        <p:nvPicPr>
          <p:cNvPr id="4" name="Slika 3" descr="qr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69" y="0"/>
            <a:ext cx="4211211" cy="230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8" y="3838275"/>
            <a:ext cx="3270496" cy="253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51" y="3894830"/>
            <a:ext cx="2472105" cy="2184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70" y="2791796"/>
            <a:ext cx="3017010" cy="312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8300393" y="605929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Električni generator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11704" y="6222862"/>
            <a:ext cx="206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Napajanje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128684" y="6457890"/>
            <a:ext cx="354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Napon gradske mreže (220V)</a:t>
            </a:r>
          </a:p>
        </p:txBody>
      </p:sp>
      <p:sp>
        <p:nvSpPr>
          <p:cNvPr id="11" name="Rezervirano mjesto datuma 10">
            <a:extLst>
              <a:ext uri="{FF2B5EF4-FFF2-40B4-BE49-F238E27FC236}">
                <a16:creationId xmlns:a16="http://schemas.microsoft.com/office/drawing/2014/main" id="{27BD6672-85A2-43D4-8B8E-7527F097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CB6B-6C31-4A9E-BFEE-992836EA1685}" type="datetime1">
              <a:rPr lang="en-US" smtClean="0"/>
              <a:t>12/7/2017</a:t>
            </a:fld>
            <a:endParaRPr lang="en-US"/>
          </a:p>
        </p:txBody>
      </p:sp>
      <p:sp>
        <p:nvSpPr>
          <p:cNvPr id="12" name="Rezervirano mjesto podnožja 11">
            <a:extLst>
              <a:ext uri="{FF2B5EF4-FFF2-40B4-BE49-F238E27FC236}">
                <a16:creationId xmlns:a16="http://schemas.microsoft.com/office/drawing/2014/main" id="{E883E77A-6B64-4E76-8EF5-AECDAAA7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13" name="Rezervirano mjesto broja slajda 12">
            <a:extLst>
              <a:ext uri="{FF2B5EF4-FFF2-40B4-BE49-F238E27FC236}">
                <a16:creationId xmlns:a16="http://schemas.microsoft.com/office/drawing/2014/main" id="{E0EDD690-DA41-48DF-AA8C-47C41970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4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i edison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7788" y="2492896"/>
            <a:ext cx="10128787" cy="2736304"/>
          </a:xfrm>
        </p:spPr>
        <p:txBody>
          <a:bodyPr>
            <a:noAutofit/>
          </a:bodyPr>
          <a:lstStyle/>
          <a:p>
            <a:r>
              <a:rPr lang="hr-HR" sz="2800" b="1" dirty="0"/>
              <a:t>Edisonova teorija </a:t>
            </a:r>
            <a:r>
              <a:rPr lang="hr-HR" sz="2800" dirty="0"/>
              <a:t>proizvodnje blizu potrošača dominirala isprva</a:t>
            </a:r>
          </a:p>
          <a:p>
            <a:r>
              <a:rPr lang="hr-HR" sz="2800" b="1" dirty="0"/>
              <a:t>1884. </a:t>
            </a:r>
            <a:r>
              <a:rPr lang="hr-HR" sz="2800" dirty="0"/>
              <a:t>godine Tesla u </a:t>
            </a:r>
            <a:r>
              <a:rPr lang="hr-HR" sz="2800" b="1" dirty="0"/>
              <a:t>New Yorku</a:t>
            </a:r>
            <a:r>
              <a:rPr lang="hr-HR" sz="2800" dirty="0"/>
              <a:t>( rad sa Edisonom)</a:t>
            </a:r>
          </a:p>
          <a:p>
            <a:r>
              <a:rPr lang="hr-HR" sz="2800" b="1" dirty="0"/>
              <a:t>1885. </a:t>
            </a:r>
            <a:r>
              <a:rPr lang="hr-HR" sz="2800" dirty="0"/>
              <a:t>Teslina vlastitu kampanju </a:t>
            </a:r>
            <a:r>
              <a:rPr lang="hr-HR" sz="2800" b="1" dirty="0"/>
              <a:t>(„Tesla Arc Light Co”)</a:t>
            </a:r>
          </a:p>
          <a:p>
            <a:r>
              <a:rPr lang="hr-HR" sz="2800" dirty="0"/>
              <a:t>Nastavlja sa usavršavanjem patenata i izuma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80" y="3953505"/>
            <a:ext cx="3744416" cy="277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4582244" y="545617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Teslin laboratorij u SAD-u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C8C1DF2A-06DD-4DCA-A245-4632D964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2F3D-EADF-47B7-80AE-FACDF749F9FC}" type="datetime1">
              <a:rPr lang="en-US" smtClean="0"/>
              <a:t>12/7/2017</a:t>
            </a:fld>
            <a:endParaRPr lang="en-US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FEEDF175-20CE-4126-8A8C-FEB33868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E9F77D00-6E63-4CDA-8F7A-95123907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78812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548680"/>
            <a:ext cx="381000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3212976"/>
            <a:ext cx="5344988" cy="337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836712"/>
            <a:ext cx="3401955" cy="255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549796" y="4117162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Edisonova propaganda nad životinjama jako je utjecala na događaje koji su obilježili Teslin uspon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1DC48777-E3A5-48A5-9500-00D0D370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98ED-E536-438B-9D14-305A010D1540}" type="datetime1">
              <a:rPr lang="en-US" smtClean="0"/>
              <a:t>12/7/2017</a:t>
            </a:fld>
            <a:endParaRPr lang="en-US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FE9D7873-DCE9-41CD-9D38-C8CB9421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91789BDF-6D7C-4EDA-90BF-0D4AEA4F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41132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i Westinghouse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George Westinghouse bio je bogataš i izumitelj</a:t>
            </a:r>
          </a:p>
          <a:p>
            <a:endParaRPr lang="hr-HR" sz="2800" dirty="0"/>
          </a:p>
          <a:p>
            <a:r>
              <a:rPr lang="hr-HR" sz="2800" dirty="0"/>
              <a:t>Vidio je potencijal u Teslinoj ideji o izmjeničnoj struji</a:t>
            </a:r>
          </a:p>
          <a:p>
            <a:endParaRPr lang="hr-HR" sz="2800" dirty="0"/>
          </a:p>
          <a:p>
            <a:r>
              <a:rPr lang="hr-HR" sz="2800" dirty="0"/>
              <a:t>Odlučio ga je poduprijeti (financijski i kao prijatelj)</a:t>
            </a:r>
          </a:p>
          <a:p>
            <a:endParaRPr lang="hr-HR" dirty="0"/>
          </a:p>
        </p:txBody>
      </p:sp>
      <p:pic>
        <p:nvPicPr>
          <p:cNvPr id="4" name="Slika 3" descr="wqe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99" y="188640"/>
            <a:ext cx="2487750" cy="32914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3966634"/>
            <a:ext cx="3096344" cy="2673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3762939" y="556982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Tesla objašnjava rotirajuće magnetsko polje članovima Westinghousove tvrtke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906E353-EDAB-4877-A387-5A22A36B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1B63-D1D8-4508-92A2-1DF3F491E292}" type="datetime1">
              <a:rPr lang="en-US" smtClean="0"/>
              <a:t>12/7/2017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06107D4-D78B-43A9-9B10-9AC232B2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2432C68-F32B-4DC0-9D0D-E1F305E0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7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Pobjeda izmjenične struje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Povodom 400-te obljetnice otkrića Amerike u </a:t>
            </a:r>
            <a:r>
              <a:rPr lang="hr-HR" sz="2400" b="1" dirty="0"/>
              <a:t>Chicagu</a:t>
            </a:r>
            <a:r>
              <a:rPr lang="hr-HR" sz="2400" dirty="0"/>
              <a:t> je održana svjetska izložba inovacija </a:t>
            </a:r>
            <a:r>
              <a:rPr lang="hr-HR" sz="2400" b="1" dirty="0"/>
              <a:t>1.5.1893.</a:t>
            </a:r>
          </a:p>
          <a:p>
            <a:r>
              <a:rPr lang="hr-HR" sz="2400" dirty="0"/>
              <a:t>Tesla dominirao svojim izumima i patentima izmjenične struje</a:t>
            </a:r>
          </a:p>
          <a:p>
            <a:r>
              <a:rPr lang="hr-HR" sz="2400" dirty="0"/>
              <a:t>Konačna pobjeda izmjenične struje </a:t>
            </a:r>
            <a:r>
              <a:rPr lang="hr-HR" sz="2400" b="1" dirty="0"/>
              <a:t>(Tesla pobjednik)</a:t>
            </a:r>
          </a:p>
          <a:p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4221088"/>
            <a:ext cx="48965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2710036" y="50851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„Grad svjetla” -Chicago, 1893. 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79FC19EF-2B78-4506-9BD5-CEAED840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60A9-CE79-44AF-9875-F6F69DE5B55E}" type="datetime1">
              <a:rPr lang="en-US" smtClean="0"/>
              <a:t>12/7/2017</a:t>
            </a:fld>
            <a:endParaRPr lang="en-US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54EF6E17-38B8-49A1-9B4E-29B58A3D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Dan Nikole Tesle 2017.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E43F8BF8-58F2-4DEB-92C1-934D78F4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8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623" y="637736"/>
            <a:ext cx="10128787" cy="1456267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622" y="2770680"/>
            <a:ext cx="10128787" cy="3649133"/>
          </a:xfrm>
        </p:spPr>
        <p:txBody>
          <a:bodyPr/>
          <a:lstStyle/>
          <a:p>
            <a:r>
              <a:rPr lang="hr-HR" sz="2800" dirty="0"/>
              <a:t>Nakon ovog događaja počela se masovno upotrebljavati </a:t>
            </a:r>
            <a:r>
              <a:rPr lang="hr-HR" sz="2800" b="1" dirty="0"/>
              <a:t>Teslina izmjenična struja.</a:t>
            </a:r>
          </a:p>
          <a:p>
            <a:r>
              <a:rPr lang="hr-HR" sz="2800" dirty="0"/>
              <a:t>Upotreba izmjenične struje danas u električnoj mreži i proizvodnji električne energije</a:t>
            </a:r>
          </a:p>
          <a:p>
            <a:r>
              <a:rPr lang="hr-HR" sz="2800" dirty="0"/>
              <a:t>Najveće zasluge pripadaju svakako </a:t>
            </a:r>
            <a:r>
              <a:rPr lang="hr-HR" sz="2800" b="1" dirty="0"/>
              <a:t>Nikoli Tesli</a:t>
            </a:r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65176"/>
            <a:ext cx="5318993" cy="2605504"/>
          </a:xfrm>
          <a:prstGeom prst="rect">
            <a:avLst/>
          </a:prstGeo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3EFE09A-EA19-44AA-A34C-1F4C05FB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705-AE81-49A2-93DD-48E1DBF0DB33}" type="datetime1">
              <a:rPr lang="en-US" smtClean="0"/>
              <a:t>12/7/2017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E8CCCA-1C75-4DE0-A57F-2F93725D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Dan Nikole Tesle 2017.</a:t>
            </a:r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9DA3DE-0648-43C6-ABF7-10A453D9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smtClean="0"/>
              <a:pPr/>
              <a:t>9</a:t>
            </a:fld>
            <a:endParaRPr lang="hr-HR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481</TotalTime>
  <Words>324</Words>
  <Application>Microsoft Office PowerPoint</Application>
  <PresentationFormat>Prilagođeno</PresentationFormat>
  <Paragraphs>74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Berlin Sans FB</vt:lpstr>
      <vt:lpstr>Berlin Sans FB Demi</vt:lpstr>
      <vt:lpstr>Calibri</vt:lpstr>
      <vt:lpstr>Calibri Light</vt:lpstr>
      <vt:lpstr>Corbel</vt:lpstr>
      <vt:lpstr>Nebeski</vt:lpstr>
      <vt:lpstr>RAT STRUJA</vt:lpstr>
      <vt:lpstr>Rat struja</vt:lpstr>
      <vt:lpstr>Istosmjerna struja</vt:lpstr>
      <vt:lpstr>Izmjenična struja</vt:lpstr>
      <vt:lpstr>Tesla i edison</vt:lpstr>
      <vt:lpstr>PowerPoint prezentacija</vt:lpstr>
      <vt:lpstr>Tesla i Westinghouse</vt:lpstr>
      <vt:lpstr>Pobjeda izmjenične struje</vt:lpstr>
      <vt:lpstr>Ishod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 STRUJA</dc:title>
  <dc:creator>Duje</dc:creator>
  <cp:lastModifiedBy>Anamarija Vincetić Lešić</cp:lastModifiedBy>
  <cp:revision>44</cp:revision>
  <dcterms:created xsi:type="dcterms:W3CDTF">2017-02-05T18:15:49Z</dcterms:created>
  <dcterms:modified xsi:type="dcterms:W3CDTF">2017-12-07T21:39:35Z</dcterms:modified>
</cp:coreProperties>
</file>