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D43E4-8675-4166-9A6E-76450573DD8C}" type="datetimeFigureOut">
              <a:rPr lang="hr-HR" smtClean="0"/>
              <a:pPr/>
              <a:t>7.12.2017.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B3F6C-0F35-428C-9F84-B7196FB07AE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B3F6C-0F35-428C-9F84-B7196FB07AE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55C5A27-5829-4887-9A49-E0AED9DF01A9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EA99-C9A3-4465-960E-09ECB9D72BC1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6B09-33E1-4101-B1AB-19C791542D04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02AF-AF04-4D8A-8444-692653C58EF9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4F67-80EC-4D5B-BF1B-A1DA777FCE13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F75E-3D34-4697-B1DF-A188526EC56F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90AE-2F4C-4E46-B050-397B7E832F54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2389-B6AE-44C9-AB34-6B784A71ED9E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FC8F-33DC-4C59-8400-DE9619690C9D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B6B2-90AA-4523-877F-3C750C1B38AB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2A9-7C80-4DAE-A78D-66B0BC1FEDFC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A536-B077-4715-9644-61281E71E246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168DB-0B13-4A4F-BDD0-33D69073816D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5BE2-3DE9-408C-91EC-3D23DD7DC8BD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4BD0-5F90-47C1-90C8-4031EECA8DF8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408-06A3-4194-AF9C-EB4E596F95FB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BC64-751F-4CF8-8509-610C9C0033D1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AB28-476A-4AE6-9F29-69F61EFD85AD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Dan Nikole Tesle 2017.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1371600"/>
            <a:ext cx="8791575" cy="2387600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hr-HR">
                <a:solidFill>
                  <a:schemeClr val="bg1"/>
                </a:solidFill>
                <a:latin typeface="Comic Sans MS"/>
              </a:rPr>
              <a:t>	</a:t>
            </a:r>
            <a:r>
              <a:rPr lang="en-US">
                <a:solidFill>
                  <a:schemeClr val="bg1"/>
                </a:solidFill>
                <a:latin typeface="Comic Sans MS"/>
              </a:rPr>
              <a:t>Teslini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posljednji </a:t>
            </a:r>
            <a:br>
              <a:rPr lang="en-US" dirty="0">
                <a:solidFill>
                  <a:schemeClr val="bg1"/>
                </a:solidFill>
                <a:latin typeface="+mj-ea"/>
                <a:cs typeface="+mj-ea"/>
              </a:rPr>
            </a:br>
            <a:br>
              <a:rPr lang="en-US" dirty="0">
                <a:solidFill>
                  <a:schemeClr val="bg1"/>
                </a:solidFill>
                <a:latin typeface="+mj-ea"/>
                <a:cs typeface="+mj-ea"/>
              </a:rPr>
            </a:br>
            <a:r>
              <a:rPr lang="en-US" dirty="0">
                <a:solidFill>
                  <a:schemeClr val="bg1"/>
                </a:solidFill>
                <a:latin typeface="Comic Sans MS"/>
              </a:rPr>
              <a:t>        dani života </a:t>
            </a:r>
            <a:br>
              <a:rPr lang="en-US" dirty="0">
                <a:latin typeface="+mj-ea"/>
                <a:cs typeface="+mj-ea"/>
              </a:rPr>
            </a:br>
            <a:endParaRPr lang="en-US" dirty="0">
              <a:latin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150" y="4552950"/>
            <a:ext cx="879157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mic Sans MS"/>
              </a:rPr>
              <a:t>Ivona</a:t>
            </a:r>
            <a:r>
              <a:rPr lang="en-US" dirty="0">
                <a:solidFill>
                  <a:srgbClr val="FFFFFF"/>
                </a:solidFill>
                <a:latin typeface="Comic Sans MS"/>
              </a:rPr>
              <a:t> </a:t>
            </a:r>
            <a:r>
              <a:rPr lang="hr-HR" dirty="0">
                <a:solidFill>
                  <a:schemeClr val="bg1"/>
                </a:solidFill>
                <a:latin typeface="Comic Sans MS"/>
              </a:rPr>
              <a:t>ka</a:t>
            </a:r>
            <a:r>
              <a:rPr lang="en-US" dirty="0" err="1">
                <a:solidFill>
                  <a:schemeClr val="bg1"/>
                </a:solidFill>
                <a:latin typeface="Comic Sans MS"/>
              </a:rPr>
              <a:t>selj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, </a:t>
            </a:r>
            <a:r>
              <a:rPr lang="en-US" dirty="0" err="1">
                <a:solidFill>
                  <a:schemeClr val="bg1"/>
                </a:solidFill>
                <a:latin typeface="Comic Sans MS"/>
              </a:rPr>
              <a:t>osnovna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/>
              </a:rPr>
              <a:t>škola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/>
              </a:rPr>
              <a:t>stjepana</a:t>
            </a:r>
            <a:r>
              <a:rPr lang="en-US" dirty="0">
                <a:solidFill>
                  <a:schemeClr val="bg1"/>
                </a:solidFill>
                <a:latin typeface="Comic Sans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/>
              </a:rPr>
              <a:t>antolovića</a:t>
            </a:r>
            <a:r>
              <a:rPr lang="hr-HR" dirty="0">
                <a:solidFill>
                  <a:schemeClr val="bg1"/>
                </a:solidFill>
                <a:latin typeface="Comic Sans MS"/>
              </a:rPr>
              <a:t>                 privlaka</a:t>
            </a:r>
            <a:endParaRPr lang="en-US" dirty="0">
              <a:solidFill>
                <a:schemeClr val="bg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19553-E002-4C75-A419-25B301F2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352425"/>
            <a:ext cx="9995011" cy="1513404"/>
          </a:xfrm>
        </p:spPr>
        <p:txBody>
          <a:bodyPr/>
          <a:lstStyle/>
          <a:p>
            <a:r>
              <a:rPr lang="hr-HR" sz="4000" dirty="0">
                <a:solidFill>
                  <a:schemeClr val="bg1"/>
                </a:solidFill>
                <a:latin typeface="Comic Sans MS" pitchFamily="66" charset="0"/>
              </a:rPr>
              <a:t>T</a:t>
            </a:r>
            <a:r>
              <a:rPr lang="en-US" sz="4000" dirty="0" err="1">
                <a:solidFill>
                  <a:schemeClr val="bg1"/>
                </a:solidFill>
                <a:latin typeface="Comic Sans MS"/>
              </a:rPr>
              <a:t>eslina</a:t>
            </a:r>
            <a:r>
              <a:rPr lang="en-US" sz="4000" dirty="0">
                <a:solidFill>
                  <a:schemeClr val="bg1"/>
                </a:solidFill>
                <a:latin typeface="Comic Sans M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omic Sans MS"/>
              </a:rPr>
              <a:t>starost</a:t>
            </a:r>
            <a:r>
              <a:rPr lang="en-US" sz="4000" dirty="0">
                <a:solidFill>
                  <a:schemeClr val="bg1"/>
                </a:solidFill>
                <a:latin typeface="Comic Sans MS"/>
              </a:rPr>
              <a:t> </a:t>
            </a:r>
            <a:r>
              <a:rPr lang="hr-HR" sz="4000" dirty="0">
                <a:solidFill>
                  <a:schemeClr val="bg1"/>
                </a:solidFill>
                <a:latin typeface="Comic Sans MS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omic Sans MS"/>
              </a:rPr>
              <a:t>I </a:t>
            </a:r>
            <a:r>
              <a:rPr lang="en-US" sz="4000" dirty="0" err="1">
                <a:solidFill>
                  <a:schemeClr val="bg1"/>
                </a:solidFill>
                <a:latin typeface="Comic Sans MS"/>
              </a:rPr>
              <a:t>smrt</a:t>
            </a:r>
            <a:endParaRPr lang="en-US" sz="4000" dirty="0"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EF655-F707-4D82-9947-34442D0D9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0" y="1909247"/>
            <a:ext cx="7446851" cy="2662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Nikola Tesla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preminuo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je </a:t>
            </a: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8.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siječnja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1943</a:t>
            </a: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u New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Yorku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od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srčanog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udara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ili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tromboze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Tesla je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 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posljednje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dane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svog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života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proveo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radeći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za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čovje</a:t>
            </a: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č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anstvo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200" dirty="0">
              <a:latin typeface="Comic Sans MS" pitchFamily="66" charset="0"/>
            </a:endParaRPr>
          </a:p>
        </p:txBody>
      </p:sp>
      <p:pic>
        <p:nvPicPr>
          <p:cNvPr id="5" name="Picture 4" descr="nikola-tesla-poslednja-slika-nikole-tesle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2095500"/>
            <a:ext cx="2343150" cy="3009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 descr="preuzm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574" y="3559404"/>
            <a:ext cx="2276475" cy="30509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62CD0D1-E31B-4741-8CCB-4E1AD5F8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57EC-F7AF-4FD0-AA8C-AB205CE6B36C}" type="datetime1">
              <a:rPr lang="en-US" smtClean="0"/>
              <a:t>12/7/2017</a:t>
            </a:fld>
            <a:endParaRPr lang="en-US"/>
          </a:p>
        </p:txBody>
      </p:sp>
      <p:sp>
        <p:nvSpPr>
          <p:cNvPr id="7" name="Rezervirano mjesto podnožja 6">
            <a:extLst>
              <a:ext uri="{FF2B5EF4-FFF2-40B4-BE49-F238E27FC236}">
                <a16:creationId xmlns:a16="http://schemas.microsoft.com/office/drawing/2014/main" id="{A94541C5-0EC4-451C-87FB-B80065CF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8" name="Rezervirano mjesto broja slajda 7">
            <a:extLst>
              <a:ext uri="{FF2B5EF4-FFF2-40B4-BE49-F238E27FC236}">
                <a16:creationId xmlns:a16="http://schemas.microsoft.com/office/drawing/2014/main" id="{FAC03300-989A-4CD6-BE07-652CC236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958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15617-A933-4E98-BE6F-66AF484B5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0" y="895350"/>
            <a:ext cx="8059740" cy="386715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Posljednji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pozdrav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od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tadašnjeg</a:t>
            </a: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gradonačelnika</a:t>
            </a: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 New Yorka Fiorella LaGuardia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Tesli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bio je:</a:t>
            </a:r>
            <a:endParaRPr lang="hr-HR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  “Nikola Tesla je umro. Siromašan. A bio je jedan od najkorisnijih ljudi koji su ikada živjeli. Ono što je stvorio je veliko, a kako vrijeme prolazi, bit će još veće”.</a:t>
            </a:r>
          </a:p>
        </p:txBody>
      </p:sp>
      <p:pic>
        <p:nvPicPr>
          <p:cNvPr id="7" name="Picture 6" descr="306791_2265155982363_37475174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0162" y="1724025"/>
            <a:ext cx="2352675" cy="36290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71500" y="628650"/>
            <a:ext cx="8439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" name="Picture 5" descr="1968-nikola-tesl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300" y="3409950"/>
            <a:ext cx="2228850" cy="30906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EB2AB9A-D8E8-48EF-9D90-FD5637C9E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9718-C7A7-4E1D-A0BA-9D1A679529A7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9CB045A-E7B8-49AD-A4B5-E30F08D3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868D29C-BDB7-476D-A33E-D6C26594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079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3" y="542318"/>
            <a:ext cx="9905998" cy="1478570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bg1"/>
                </a:solidFill>
                <a:latin typeface="Comic Sans MS" pitchFamily="66" charset="0"/>
              </a:rPr>
              <a:t>Tesla je ubijen 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43100"/>
            <a:ext cx="8705850" cy="3752850"/>
          </a:xfrm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Alfred </a:t>
            </a:r>
            <a:r>
              <a:rPr lang="hr-HR" dirty="0" err="1">
                <a:solidFill>
                  <a:schemeClr val="bg1"/>
                </a:solidFill>
                <a:latin typeface="Comic Sans MS" pitchFamily="66" charset="0"/>
              </a:rPr>
              <a:t>Bielek</a:t>
            </a: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, Teslin suradnik na projektu “Rainbow” tvrdi kako je Tesla ubijen jer je “previše znao”.</a:t>
            </a:r>
          </a:p>
          <a:p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Hitlerov zapovjednik specijalnih jedinica Otto Skorzeny u svojim memoarima navodi kako je osobno ubio Teslu gušeći ga jastukom.</a:t>
            </a:r>
          </a:p>
        </p:txBody>
      </p:sp>
      <p:pic>
        <p:nvPicPr>
          <p:cNvPr id="5" name="Picture 4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7" y="3958393"/>
            <a:ext cx="1890713" cy="26710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 descr="dce1399ee87b86db75c0487753dea178--history-pics-modern-histo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838" y="3905250"/>
            <a:ext cx="1761304" cy="2724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0A523B-19AF-4ADE-93F4-8B81ADF0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2E64-D65B-4CBF-ADAC-272BAC893368}" type="datetime1">
              <a:rPr lang="en-US" smtClean="0"/>
              <a:t>12/7/2017</a:t>
            </a:fld>
            <a:endParaRPr lang="en-US"/>
          </a:p>
        </p:txBody>
      </p:sp>
      <p:sp>
        <p:nvSpPr>
          <p:cNvPr id="7" name="Rezervirano mjesto podnožja 6">
            <a:extLst>
              <a:ext uri="{FF2B5EF4-FFF2-40B4-BE49-F238E27FC236}">
                <a16:creationId xmlns:a16="http://schemas.microsoft.com/office/drawing/2014/main" id="{62B6DDAD-E5FE-41DB-9AA2-8BD6F12F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8" name="Rezervirano mjesto broja slajda 7">
            <a:extLst>
              <a:ext uri="{FF2B5EF4-FFF2-40B4-BE49-F238E27FC236}">
                <a16:creationId xmlns:a16="http://schemas.microsoft.com/office/drawing/2014/main" id="{EA03B70F-A22E-4AA8-B361-F61C79E8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1" y="371476"/>
            <a:ext cx="9906000" cy="1477961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bg1"/>
                </a:solidFill>
                <a:latin typeface="Comic Sans MS" pitchFamily="66" charset="0"/>
              </a:rPr>
              <a:t>Sava kosanović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885950"/>
            <a:ext cx="8972550" cy="3676650"/>
          </a:xfrm>
        </p:spPr>
        <p:txBody>
          <a:bodyPr>
            <a:no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Sava Kosanović bio je sin Tesline mlađe sestre Marice. </a:t>
            </a:r>
          </a:p>
          <a:p>
            <a:pPr lvl="0"/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Nakon Tesline smrti svi kovčezi u kojima su se nalazili njegovi papiri, diplome te druge počasti i laboratorijske bilješke  bili su zapečaćeni.</a:t>
            </a:r>
          </a:p>
          <a:p>
            <a:pPr lvl="0"/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Neko vrijeme su se nalazili u vlasništvu Save Kosanovića koji ih je dao Beogradu u svrhu izgradnje muzeja Nikole Tesle. 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7" name="Picture 6" descr="Sava-Kosanović-Teslin-rodjak-258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0" y="1943099"/>
            <a:ext cx="2647950" cy="37727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E6C13FE-F53A-42D8-82A2-B9893BC6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875-336E-4420-BF73-2B50FBDFE529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34226B-5B3D-4980-97F5-91BD7884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4751F84-C9FA-4788-9E60-773F0A5D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49" y="542318"/>
            <a:ext cx="9904411" cy="1478570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bg1"/>
                </a:solidFill>
                <a:latin typeface="Comic Sans MS" pitchFamily="66" charset="0"/>
              </a:rPr>
              <a:t>Zanimljivost o teslinoj smrti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0" y="1925636"/>
            <a:ext cx="9964740" cy="35417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>
                <a:solidFill>
                  <a:schemeClr val="bg1"/>
                </a:solidFill>
              </a:rPr>
              <a:t>   </a:t>
            </a:r>
            <a:r>
              <a:rPr lang="vi-VN" dirty="0">
                <a:solidFill>
                  <a:schemeClr val="bg1"/>
                </a:solidFill>
              </a:rPr>
              <a:t>Sama Teslina smrt bila je neka vrsta njegove osobne svečanosti i više je izgledala</a:t>
            </a:r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vi-VN" dirty="0">
                <a:solidFill>
                  <a:schemeClr val="bg1"/>
                </a:solidFill>
              </a:rPr>
              <a:t> svjesno preseljenje duše u drugi plan postojanja, nego </a:t>
            </a:r>
            <a:r>
              <a:rPr lang="hr-H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solidFill>
                  <a:schemeClr val="bg1"/>
                </a:solidFill>
              </a:rPr>
              <a:t>smrt nekog običnog slavnog čovjeka, zbunjenog i uplašenog pred samo oslobođenjem. Na dva dana pred čas preseljenja duše, Tesla je prestao raditi i zatvorio se u hotelsku sobu tražeći da ga nitko ne ometa. Kada su direktor hotela i sobarica najzad ušli, zatekli su ga elegantno odjevenog kako leži mrtav ruku prekrštenih na grudima, potpuno spreman za odlazak...</a:t>
            </a:r>
            <a:endParaRPr lang="hr-H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C72946-446D-469E-AF76-165C4AB1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DA52-3006-4A28-B46C-207864DD1906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7030CF-A42B-4F07-90EB-15A56450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68E9042-B552-4F0D-ACD4-04B40824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solidFill>
                  <a:schemeClr val="bg1"/>
                </a:solidFill>
                <a:latin typeface="Comic Sans MS" pitchFamily="66" charset="0"/>
              </a:rPr>
              <a:t>Kraj prezentacije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2192337"/>
            <a:ext cx="9905999" cy="3541714"/>
          </a:xfrm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Nadam se da ste naučili nešto novo o Nikoli Tesli te da ste ga bolje upoznali.</a:t>
            </a:r>
          </a:p>
          <a:p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Iz ove prezentacije mogli ste naučiti ponešto o Teslinim zadnjim danima života.</a:t>
            </a:r>
          </a:p>
          <a:p>
            <a:pPr algn="ctr">
              <a:buNone/>
            </a:pPr>
            <a:r>
              <a:rPr lang="hr-HR" sz="3200" dirty="0">
                <a:solidFill>
                  <a:schemeClr val="bg1"/>
                </a:solidFill>
              </a:rPr>
              <a:t>              HVALA NA POZORNOSTI !</a:t>
            </a:r>
          </a:p>
        </p:txBody>
      </p:sp>
      <p:pic>
        <p:nvPicPr>
          <p:cNvPr id="4" name="Picture 3" descr="preuzm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787" y="4964261"/>
            <a:ext cx="3871913" cy="1893739"/>
          </a:xfrm>
          <a:prstGeom prst="rect">
            <a:avLst/>
          </a:prstGeom>
        </p:spPr>
      </p:pic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63859D9-80A9-4233-B5F5-C244E478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5729-D984-454D-A470-2A27EB8A2ED9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6FA5FF-4BEE-45E3-A83B-480F0B9B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Dan Nikole Tesle 2017.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FD11133-C94F-42B8-AC99-E36F2C10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308</Words>
  <Application>Microsoft Office PowerPoint</Application>
  <PresentationFormat>Široki zaslon</PresentationFormat>
  <Paragraphs>39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Trebuchet MS</vt:lpstr>
      <vt:lpstr>Tw Cen MT</vt:lpstr>
      <vt:lpstr>Circuit</vt:lpstr>
      <vt:lpstr> Teslini posljednji           dani života  </vt:lpstr>
      <vt:lpstr>Teslina starost  I smrt</vt:lpstr>
      <vt:lpstr>PowerPoint prezentacija</vt:lpstr>
      <vt:lpstr>Tesla je ubijen ?!</vt:lpstr>
      <vt:lpstr>Sava kosanović</vt:lpstr>
      <vt:lpstr>Zanimljivost o teslinoj smrti</vt:lpstr>
      <vt:lpstr>Kraj prezentacije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Teslini posljednji           dani života</dc:title>
  <dc:creator>Ivona</dc:creator>
  <cp:lastModifiedBy>Anamarija Vincetić Lešić</cp:lastModifiedBy>
  <cp:revision>34</cp:revision>
  <dcterms:modified xsi:type="dcterms:W3CDTF">2017-12-07T14:37:11Z</dcterms:modified>
</cp:coreProperties>
</file>