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66" r:id="rId5"/>
    <p:sldId id="259" r:id="rId6"/>
    <p:sldId id="260" r:id="rId7"/>
    <p:sldId id="265" r:id="rId8"/>
    <p:sldId id="261" r:id="rId9"/>
    <p:sldId id="264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82264-8804-47D0-8362-1B1293DC8DB3}" type="datetimeFigureOut">
              <a:rPr lang="sr-Latn-CS" smtClean="0"/>
              <a:pPr/>
              <a:t>7.12.2017.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D48F0-975A-4978-B495-9516DEC1762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D48F0-975A-4978-B495-9516DEC17629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70A5-002D-4E7B-A74C-E805500CFFAB}" type="datetime1">
              <a:rPr lang="sr-Latn-CS" smtClean="0"/>
              <a:t>7.12.2017.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 Nikole Tesle 2017.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79C0-AB90-4B56-8C23-32C030E4AA55}" type="datetime1">
              <a:rPr lang="sr-Latn-CS" smtClean="0"/>
              <a:t>7.12.2017.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 Nikole Tesle 2017.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DE4F1-A69C-4CEF-8626-95893C20B2DD}" type="datetime1">
              <a:rPr lang="sr-Latn-CS" smtClean="0"/>
              <a:t>7.12.2017.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 Nikole Tesle 2017.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8BF5-9CEA-42D6-AC33-4624DCFE7108}" type="datetime1">
              <a:rPr lang="sr-Latn-CS" smtClean="0"/>
              <a:t>7.12.2017.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 Nikole Tesle 2017.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C5CD0-8617-402F-B5C4-B73AEFF656D2}" type="datetime1">
              <a:rPr lang="sr-Latn-CS" smtClean="0"/>
              <a:t>7.12.2017.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 Nikole Tesle 2017.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3463-D393-4737-AC4D-28C24621B21B}" type="datetime1">
              <a:rPr lang="sr-Latn-CS" smtClean="0"/>
              <a:t>7.12.2017.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 Nikole Tesle 2017.</a:t>
            </a: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4C6F-A383-45C8-96FD-62ECD85D0767}" type="datetime1">
              <a:rPr lang="sr-Latn-CS" smtClean="0"/>
              <a:t>7.12.2017.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 Nikole Tesle 2017.</a:t>
            </a:r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6420-BDB5-406E-A847-B6FBFD35CC82}" type="datetime1">
              <a:rPr lang="sr-Latn-CS" smtClean="0"/>
              <a:t>7.12.2017.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 Nikole Tesle 2017.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933D-A54C-4CF9-AB2B-573E3005AC1A}" type="datetime1">
              <a:rPr lang="sr-Latn-CS" smtClean="0"/>
              <a:t>7.12.2017.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 Nikole Tesle 2017.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BB80-C4EC-4B3D-A787-959A7D6F5B68}" type="datetime1">
              <a:rPr lang="sr-Latn-CS" smtClean="0"/>
              <a:t>7.12.2017.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 Nikole Tesle 2017.</a:t>
            </a: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3AF7-4CF5-4CA4-A3C6-028582CF2100}" type="datetime1">
              <a:rPr lang="sr-Latn-CS" smtClean="0"/>
              <a:t>7.12.2017.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 Nikole Tesle 2017.</a:t>
            </a: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3C6AC-8ED2-4D19-8E32-C503A21CB0E7}" type="datetime1">
              <a:rPr lang="sr-Latn-CS" smtClean="0"/>
              <a:t>7.12.2017.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/>
              <a:t>Dan Nikole Tesle 2017.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71472" y="1785926"/>
            <a:ext cx="7772400" cy="3071834"/>
          </a:xfrm>
        </p:spPr>
        <p:txBody>
          <a:bodyPr>
            <a:normAutofit/>
          </a:bodyPr>
          <a:lstStyle/>
          <a:p>
            <a:r>
              <a:rPr lang="hr-HR" sz="8000" b="1" dirty="0">
                <a:latin typeface="Cooper Black" pitchFamily="18" charset="0"/>
                <a:ea typeface="Segoe UI Black" pitchFamily="34" charset="0"/>
                <a:cs typeface="Segoe UI Black" pitchFamily="34" charset="0"/>
              </a:rPr>
              <a:t>Nikola Tesla</a:t>
            </a:r>
            <a:br>
              <a:rPr lang="hr-HR" sz="6000" dirty="0">
                <a:latin typeface="Cooper Black" pitchFamily="18" charset="0"/>
              </a:rPr>
            </a:br>
            <a:r>
              <a:rPr lang="hr-HR" b="1" dirty="0" err="1">
                <a:latin typeface="Cooper Black" pitchFamily="18" charset="0"/>
              </a:rPr>
              <a:t>Master</a:t>
            </a:r>
            <a:r>
              <a:rPr lang="hr-HR" b="1" dirty="0">
                <a:latin typeface="Cooper Black" pitchFamily="18" charset="0"/>
              </a:rPr>
              <a:t> </a:t>
            </a:r>
            <a:r>
              <a:rPr lang="hr-HR" b="1" dirty="0" err="1">
                <a:latin typeface="Cooper Black" pitchFamily="18" charset="0"/>
              </a:rPr>
              <a:t>of</a:t>
            </a:r>
            <a:r>
              <a:rPr lang="hr-HR" b="1" dirty="0">
                <a:latin typeface="Cooper Black" pitchFamily="18" charset="0"/>
              </a:rPr>
              <a:t> </a:t>
            </a:r>
            <a:r>
              <a:rPr lang="hr-HR" b="1" dirty="0" err="1">
                <a:latin typeface="Cooper Black" pitchFamily="18" charset="0"/>
              </a:rPr>
              <a:t>Lightning</a:t>
            </a:r>
            <a:endParaRPr lang="hr-HR" dirty="0">
              <a:latin typeface="Cooper Black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929058" y="6286520"/>
            <a:ext cx="6400800" cy="1752600"/>
          </a:xfrm>
        </p:spPr>
        <p:txBody>
          <a:bodyPr/>
          <a:lstStyle/>
          <a:p>
            <a:r>
              <a:rPr lang="hr-HR" dirty="0"/>
              <a:t>Antonio Mijatović 8.a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/>
          <a:lstStyle/>
          <a:p>
            <a:r>
              <a:rPr lang="hr-HR" dirty="0">
                <a:latin typeface="Cooper Black" pitchFamily="18" charset="0"/>
              </a:rPr>
              <a:t>Centrala na </a:t>
            </a:r>
            <a:r>
              <a:rPr lang="hr-HR" dirty="0" err="1">
                <a:latin typeface="Cooper Black" pitchFamily="18" charset="0"/>
              </a:rPr>
              <a:t>Nijagari</a:t>
            </a:r>
            <a:r>
              <a:rPr lang="hr-HR" dirty="0">
                <a:latin typeface="Cooper Black" pitchFamily="18" charset="0"/>
              </a:rPr>
              <a:t>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hr-HR" sz="2400" dirty="0">
                <a:latin typeface="Berlin Sans FB" pitchFamily="34" charset="0"/>
                <a:ea typeface="Segoe UI Black" pitchFamily="34" charset="0"/>
                <a:cs typeface="Segoe UI Black" pitchFamily="34" charset="0"/>
              </a:rPr>
              <a:t>Tesla je od početka svog djetinjstva namjeravao iskoristiti snagu </a:t>
            </a:r>
            <a:r>
              <a:rPr lang="hr-HR" sz="2400" dirty="0" err="1">
                <a:latin typeface="Berlin Sans FB" pitchFamily="34" charset="0"/>
                <a:ea typeface="Segoe UI Black" pitchFamily="34" charset="0"/>
                <a:cs typeface="Segoe UI Black" pitchFamily="34" charset="0"/>
              </a:rPr>
              <a:t>Nijagarinih</a:t>
            </a:r>
            <a:r>
              <a:rPr lang="hr-HR" sz="2400" dirty="0">
                <a:latin typeface="Berlin Sans FB" pitchFamily="34" charset="0"/>
                <a:ea typeface="Segoe UI Black" pitchFamily="34" charset="0"/>
                <a:cs typeface="Segoe UI Black" pitchFamily="34" charset="0"/>
              </a:rPr>
              <a:t> vodopada</a:t>
            </a:r>
          </a:p>
          <a:p>
            <a:pPr>
              <a:buFont typeface="Wingdings" pitchFamily="2" charset="2"/>
              <a:buChar char="Ø"/>
            </a:pPr>
            <a:r>
              <a:rPr lang="hr-HR" sz="2400" dirty="0">
                <a:latin typeface="Berlin Sans FB" pitchFamily="34" charset="0"/>
                <a:ea typeface="Segoe UI Black" pitchFamily="34" charset="0"/>
                <a:cs typeface="Segoe UI Black" pitchFamily="34" charset="0"/>
              </a:rPr>
              <a:t>Predsjednik komisije za iskorištavanje moći vodopada </a:t>
            </a:r>
          </a:p>
          <a:p>
            <a:pPr>
              <a:buNone/>
            </a:pPr>
            <a:r>
              <a:rPr lang="hr-HR" sz="2400" dirty="0">
                <a:latin typeface="Berlin Sans FB" pitchFamily="34" charset="0"/>
                <a:ea typeface="Segoe UI Black" pitchFamily="34" charset="0"/>
                <a:cs typeface="Segoe UI Black" pitchFamily="34" charset="0"/>
              </a:rPr>
              <a:t>      -fizičar Lord Kalvin</a:t>
            </a:r>
          </a:p>
          <a:p>
            <a:pPr>
              <a:buFont typeface="Wingdings" pitchFamily="2" charset="2"/>
              <a:buChar char="Ø"/>
            </a:pPr>
            <a:r>
              <a:rPr lang="hr-HR" sz="2400" dirty="0">
                <a:latin typeface="Berlin Sans FB" pitchFamily="34" charset="0"/>
                <a:ea typeface="Segoe UI Black" pitchFamily="34" charset="0"/>
                <a:cs typeface="Segoe UI Black" pitchFamily="34" charset="0"/>
              </a:rPr>
              <a:t>“Vjerujem da će te izbjeći ogromnu grešku naizmjenične struje”</a:t>
            </a:r>
          </a:p>
        </p:txBody>
      </p:sp>
      <p:pic>
        <p:nvPicPr>
          <p:cNvPr id="1026" name="Picture 2" descr="C:\Users\Korisnik\Desktop\TaylorIMMkeLordKelvin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5520" y="3385602"/>
            <a:ext cx="2192334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kstniOkvir 5"/>
          <p:cNvSpPr txBox="1"/>
          <p:nvPr/>
        </p:nvSpPr>
        <p:spPr>
          <a:xfrm>
            <a:off x="5941522" y="5987018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Franklin Gothic Heavy" pitchFamily="34" charset="0"/>
              </a:rPr>
              <a:t> - fizičar Lord Kalvin</a:t>
            </a:r>
          </a:p>
        </p:txBody>
      </p:sp>
      <p:pic>
        <p:nvPicPr>
          <p:cNvPr id="1027" name="Picture 3" descr="C:\Users\Korisnik\Desktop\nijagar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07704" y="3586013"/>
            <a:ext cx="3214710" cy="23574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ekstniOkvir 7"/>
          <p:cNvSpPr txBox="1"/>
          <p:nvPr/>
        </p:nvSpPr>
        <p:spPr>
          <a:xfrm>
            <a:off x="2145751" y="5965242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Franklin Gothic Heavy" pitchFamily="34" charset="0"/>
              </a:rPr>
              <a:t>- </a:t>
            </a:r>
            <a:r>
              <a:rPr lang="hr-HR" dirty="0" err="1">
                <a:latin typeface="Franklin Gothic Heavy" pitchFamily="34" charset="0"/>
              </a:rPr>
              <a:t>Nijagarini</a:t>
            </a:r>
            <a:r>
              <a:rPr lang="hr-HR" dirty="0">
                <a:latin typeface="Franklin Gothic Heavy" pitchFamily="34" charset="0"/>
              </a:rPr>
              <a:t> vodopadi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6D31E40-EFC2-4C86-A648-CFE35B6CD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CA0B8-4D9E-4044-B70D-BD4DD1EA9705}" type="datetime1">
              <a:rPr lang="sr-Latn-CS" smtClean="0"/>
              <a:t>7.12.2017.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9C001C4-C409-4528-8F06-A3DA6A576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 Nikole Tesle 2017.</a:t>
            </a:r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6593B31-D5EB-4C0D-839F-DCAED08B6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2</a:t>
            </a:fld>
            <a:endParaRPr lang="hr-HR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Cooper Black" pitchFamily="18" charset="0"/>
              </a:rPr>
              <a:t>Centrala na </a:t>
            </a:r>
            <a:r>
              <a:rPr lang="hr-HR" dirty="0" err="1">
                <a:latin typeface="Cooper Black" pitchFamily="18" charset="0"/>
              </a:rPr>
              <a:t>Nijagari</a:t>
            </a:r>
            <a:r>
              <a:rPr lang="hr-HR" dirty="0">
                <a:latin typeface="Cooper Black" pitchFamily="18" charset="0"/>
              </a:rPr>
              <a:t>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hr-HR" sz="2400" dirty="0">
                <a:latin typeface="Berlin Sans FB" pitchFamily="34" charset="0"/>
              </a:rPr>
              <a:t>Mišljenje mijenja dolaskom na izložbu u Chicagu</a:t>
            </a:r>
          </a:p>
          <a:p>
            <a:pPr>
              <a:buFont typeface="Wingdings" pitchFamily="2" charset="2"/>
              <a:buChar char="Ø"/>
            </a:pPr>
            <a:r>
              <a:rPr lang="hr-HR" sz="2400" dirty="0">
                <a:latin typeface="Berlin Sans FB" pitchFamily="34" charset="0"/>
              </a:rPr>
              <a:t>Ugovor sa firmom </a:t>
            </a:r>
            <a:r>
              <a:rPr lang="hr-HR" sz="2400" dirty="0" err="1">
                <a:latin typeface="Berlin Sans FB" pitchFamily="34" charset="0"/>
              </a:rPr>
              <a:t>Westinghaus</a:t>
            </a:r>
            <a:r>
              <a:rPr lang="hr-HR" sz="2400" dirty="0">
                <a:latin typeface="Berlin Sans FB" pitchFamily="34" charset="0"/>
              </a:rPr>
              <a:t> Electric</a:t>
            </a:r>
          </a:p>
          <a:p>
            <a:pPr>
              <a:buFont typeface="Wingdings" pitchFamily="2" charset="2"/>
              <a:buChar char="Ø"/>
            </a:pPr>
            <a:r>
              <a:rPr lang="hr-HR" sz="2400" dirty="0">
                <a:latin typeface="Berlin Sans FB" pitchFamily="34" charset="0"/>
              </a:rPr>
              <a:t>Najveći generatori ikada napravljeni-5000 konjskih snaga</a:t>
            </a:r>
          </a:p>
          <a:p>
            <a:pPr>
              <a:buFont typeface="Wingdings" pitchFamily="2" charset="2"/>
              <a:buChar char="Ø"/>
            </a:pPr>
            <a:r>
              <a:rPr lang="hr-HR" sz="2400" dirty="0">
                <a:latin typeface="Berlin Sans FB" pitchFamily="34" charset="0"/>
              </a:rPr>
              <a:t>1896-počinje doba električne energije</a:t>
            </a:r>
          </a:p>
          <a:p>
            <a:pPr>
              <a:buNone/>
            </a:pPr>
            <a:endParaRPr lang="hr-HR" sz="2400" dirty="0">
              <a:latin typeface="Berlin Sans FB" pitchFamily="34" charset="0"/>
            </a:endParaRPr>
          </a:p>
        </p:txBody>
      </p:sp>
      <p:pic>
        <p:nvPicPr>
          <p:cNvPr id="2050" name="Picture 2" descr="C:\Users\Korisnik\Desktop\nikola_tesl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429000"/>
            <a:ext cx="3786174" cy="285752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1" name="Picture 3" descr="C:\Users\Korisnik\Desktop\chica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9592" y="3575028"/>
            <a:ext cx="3071814" cy="214314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6" name="TekstniOkvir 5"/>
          <p:cNvSpPr txBox="1"/>
          <p:nvPr/>
        </p:nvSpPr>
        <p:spPr>
          <a:xfrm>
            <a:off x="1229411" y="5871925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Franklin Gothic Heavy" pitchFamily="34" charset="0"/>
              </a:rPr>
              <a:t>- izložba u Chicagu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5495892" y="6352143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Franklin Gothic Heavy" pitchFamily="34" charset="0"/>
              </a:rPr>
              <a:t>- radovi Nikole Tesle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FECCE2A-F576-4483-9F29-3A5D79467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EDA25-0935-445E-802F-DD06F1F5A053}" type="datetime1">
              <a:rPr lang="sr-Latn-CS" smtClean="0"/>
              <a:t>7.12.2017.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F7DD4AB-5F31-479C-981F-27A9E5404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 Nikole Tesle 2017.</a:t>
            </a:r>
          </a:p>
        </p:txBody>
      </p:sp>
      <p:sp>
        <p:nvSpPr>
          <p:cNvPr id="8" name="Rezervirano mjesto broja slajda 7">
            <a:extLst>
              <a:ext uri="{FF2B5EF4-FFF2-40B4-BE49-F238E27FC236}">
                <a16:creationId xmlns:a16="http://schemas.microsoft.com/office/drawing/2014/main" id="{009D6503-07EB-4E51-AE50-67F87C4A7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3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>
                <a:latin typeface="Cooper Black" pitchFamily="18" charset="0"/>
              </a:rPr>
              <a:t>Iskorištavanje </a:t>
            </a:r>
            <a:r>
              <a:rPr lang="hr-HR" dirty="0" err="1">
                <a:latin typeface="Cooper Black" pitchFamily="18" charset="0"/>
              </a:rPr>
              <a:t>Nijagare</a:t>
            </a:r>
            <a:endParaRPr lang="hr-HR" dirty="0">
              <a:latin typeface="Cooper Black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hr-HR" sz="2400" dirty="0">
                <a:latin typeface="Berlin Sans FB" pitchFamily="34" charset="0"/>
              </a:rPr>
              <a:t> </a:t>
            </a:r>
            <a:r>
              <a:rPr lang="hr-HR" sz="2400" dirty="0" err="1">
                <a:latin typeface="Berlin Sans FB" pitchFamily="34" charset="0"/>
              </a:rPr>
              <a:t>Nijagarine</a:t>
            </a:r>
            <a:r>
              <a:rPr lang="hr-HR" sz="2400" dirty="0">
                <a:latin typeface="Berlin Sans FB" pitchFamily="34" charset="0"/>
              </a:rPr>
              <a:t> vodopade pokreću turbine povezane za generatore od 5000 konjskih snaga</a:t>
            </a:r>
          </a:p>
          <a:p>
            <a:pPr>
              <a:buFont typeface="Wingdings" pitchFamily="2" charset="2"/>
              <a:buChar char="Ø"/>
            </a:pPr>
            <a:r>
              <a:rPr lang="hr-HR" sz="2400" dirty="0">
                <a:latin typeface="Berlin Sans FB" pitchFamily="34" charset="0"/>
              </a:rPr>
              <a:t>Snaga </a:t>
            </a:r>
            <a:r>
              <a:rPr lang="hr-HR" sz="2400" dirty="0" err="1">
                <a:latin typeface="Berlin Sans FB" pitchFamily="34" charset="0"/>
              </a:rPr>
              <a:t>Nijagarinih</a:t>
            </a:r>
            <a:r>
              <a:rPr lang="hr-HR" sz="2400" dirty="0">
                <a:latin typeface="Berlin Sans FB" pitchFamily="34" charset="0"/>
              </a:rPr>
              <a:t> vodopada se iskorištavala i za pokretanje Teslinih motora koje je on projektirao</a:t>
            </a:r>
          </a:p>
        </p:txBody>
      </p:sp>
      <p:pic>
        <p:nvPicPr>
          <p:cNvPr id="2051" name="Picture 3" descr="C:\Users\Korisnik\Desktop\uzice-9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8749" y="3269525"/>
            <a:ext cx="2071702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C:\Users\Korisnik\Desktop\uzice-8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5665" y="3284620"/>
            <a:ext cx="3675070" cy="278608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kstniOkvir 6"/>
          <p:cNvSpPr txBox="1"/>
          <p:nvPr/>
        </p:nvSpPr>
        <p:spPr>
          <a:xfrm>
            <a:off x="1393021" y="5918091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Franklin Gothic Heavy" pitchFamily="34" charset="0"/>
              </a:rPr>
              <a:t>- Teslin kip ispred centrale na </a:t>
            </a:r>
            <a:r>
              <a:rPr lang="hr-HR" dirty="0" err="1">
                <a:latin typeface="Franklin Gothic Heavy" pitchFamily="34" charset="0"/>
              </a:rPr>
              <a:t>Nijagari</a:t>
            </a:r>
            <a:endParaRPr lang="hr-HR" dirty="0">
              <a:latin typeface="Franklin Gothic Heavy" pitchFamily="34" charset="0"/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5284277" y="6090677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Franklin Gothic Heavy" pitchFamily="34" charset="0"/>
              </a:rPr>
              <a:t>- Primjer Teslinog motora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627AE95-D779-4B85-83ED-338EE6A2F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BCC5-6485-4B56-A478-C2C29FFC4B6B}" type="datetime1">
              <a:rPr lang="sr-Latn-CS" smtClean="0"/>
              <a:t>7.12.2017.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09A3D48-2ECA-4721-B988-CEAD2B559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 Nikole Tesle 2017.</a:t>
            </a:r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B923CAD-5E21-4C90-9204-7DF6DC8A8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4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Cooper Black" pitchFamily="18" charset="0"/>
              </a:rPr>
              <a:t>Centrala na </a:t>
            </a:r>
            <a:r>
              <a:rPr lang="hr-HR" dirty="0" err="1">
                <a:latin typeface="Cooper Black" pitchFamily="18" charset="0"/>
              </a:rPr>
              <a:t>Nijagari</a:t>
            </a:r>
            <a:r>
              <a:rPr lang="hr-HR" dirty="0">
                <a:latin typeface="Cooper Black" pitchFamily="18" charset="0"/>
              </a:rPr>
              <a:t>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hr-HR" sz="2400" dirty="0">
                <a:latin typeface="Berlin Sans FB" pitchFamily="34" charset="0"/>
              </a:rPr>
              <a:t>Uskoro električna energija u naselju-dalekovodi</a:t>
            </a:r>
          </a:p>
          <a:p>
            <a:pPr>
              <a:buNone/>
            </a:pPr>
            <a:endParaRPr lang="hr-HR" sz="2400" dirty="0">
              <a:latin typeface="Berlin Sans FB" pitchFamily="34" charset="0"/>
            </a:endParaRPr>
          </a:p>
        </p:txBody>
      </p:sp>
      <p:pic>
        <p:nvPicPr>
          <p:cNvPr id="3074" name="Picture 2" descr="C:\Users\Korisnik\Desktop\primej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350" y="2204864"/>
            <a:ext cx="4923430" cy="35719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6" name="Picture 4" descr="C:\Users\Korisnik\Desktop\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14560" y="2692921"/>
            <a:ext cx="2857500" cy="30718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kstniOkvir 6"/>
          <p:cNvSpPr txBox="1"/>
          <p:nvPr/>
        </p:nvSpPr>
        <p:spPr>
          <a:xfrm>
            <a:off x="1530536" y="5941497"/>
            <a:ext cx="3187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Franklin Gothic Heavy" pitchFamily="34" charset="0"/>
              </a:rPr>
              <a:t>- način prenošenja el. struje</a:t>
            </a:r>
          </a:p>
        </p:txBody>
      </p:sp>
      <p:sp>
        <p:nvSpPr>
          <p:cNvPr id="8" name="TekstniOkvir 7"/>
          <p:cNvSpPr txBox="1"/>
          <p:nvPr/>
        </p:nvSpPr>
        <p:spPr>
          <a:xfrm>
            <a:off x="6019800" y="5941497"/>
            <a:ext cx="2857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Franklin Gothic Heavy" pitchFamily="34" charset="0"/>
              </a:rPr>
              <a:t>- primjer dalekovoda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6EE5B85-6983-474C-BC12-62FA3B26A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7AA8-4F6A-4CEA-8CBA-830B5B61F301}" type="datetime1">
              <a:rPr lang="sr-Latn-CS" smtClean="0"/>
              <a:t>7.12.2017.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79E1A55-2A87-46A4-873F-6B3BC7AEF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 Nikole Tesle 2017.</a:t>
            </a:r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ED28E51-55FB-4207-9C85-5F001802B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5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0996"/>
            <a:ext cx="8229600" cy="1143000"/>
          </a:xfrm>
        </p:spPr>
        <p:txBody>
          <a:bodyPr/>
          <a:lstStyle/>
          <a:p>
            <a:r>
              <a:rPr lang="hr-HR" dirty="0">
                <a:latin typeface="Cooper Black" pitchFamily="18" charset="0"/>
              </a:rPr>
              <a:t>Napredak na centrali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11560" y="1166018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hr-HR" sz="2400" dirty="0">
                <a:latin typeface="Berlin Sans FB" pitchFamily="34" charset="0"/>
              </a:rPr>
              <a:t>Povećan broj generatora</a:t>
            </a:r>
          </a:p>
          <a:p>
            <a:pPr>
              <a:buFont typeface="Wingdings" pitchFamily="2" charset="2"/>
              <a:buChar char="Ø"/>
            </a:pPr>
            <a:r>
              <a:rPr lang="hr-HR" sz="2400" dirty="0">
                <a:latin typeface="Berlin Sans FB" pitchFamily="34" charset="0"/>
              </a:rPr>
              <a:t>Dalekovodi duži za 500 km, sve do New York-a</a:t>
            </a:r>
          </a:p>
          <a:p>
            <a:pPr>
              <a:buFont typeface="Wingdings" pitchFamily="2" charset="2"/>
              <a:buChar char="Ø"/>
            </a:pPr>
            <a:r>
              <a:rPr lang="hr-HR" sz="2400" dirty="0">
                <a:latin typeface="Berlin Sans FB" pitchFamily="34" charset="0"/>
              </a:rPr>
              <a:t>Završen Rat struja - N. Tesla pobjednik</a:t>
            </a:r>
          </a:p>
          <a:p>
            <a:pPr>
              <a:buFont typeface="Wingdings" pitchFamily="2" charset="2"/>
              <a:buChar char="Ø"/>
            </a:pPr>
            <a:endParaRPr lang="hr-HR" sz="2400" dirty="0">
              <a:latin typeface="Berlin Sans FB" pitchFamily="34" charset="0"/>
            </a:endParaRPr>
          </a:p>
        </p:txBody>
      </p:sp>
      <p:pic>
        <p:nvPicPr>
          <p:cNvPr id="4098" name="Picture 2" descr="C:\Users\Korisnik\Desktop\teslaa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879" y="2594362"/>
            <a:ext cx="4572032" cy="33575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kstniOkvir 4"/>
          <p:cNvSpPr txBox="1"/>
          <p:nvPr/>
        </p:nvSpPr>
        <p:spPr>
          <a:xfrm>
            <a:off x="2750331" y="5987018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Franklin Gothic Heavy" pitchFamily="34" charset="0"/>
              </a:rPr>
              <a:t>- pobjednik Rata struja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93C3A02-6E96-47F6-BFFF-026D81195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B7120-E731-4EEE-93CE-726705528F55}" type="datetime1">
              <a:rPr lang="sr-Latn-CS" smtClean="0"/>
              <a:t>7.12.2017.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8167918-4811-46BB-922D-B47E988B9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 Nikole Tesle 2017.</a:t>
            </a:r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954CED9-B019-46A7-A8F6-23D101339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6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Cooper Black" pitchFamily="18" charset="0"/>
              </a:rPr>
              <a:t>Sudbina T. Edisona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sz="2400" dirty="0">
                <a:latin typeface="Berlin Sans FB" pitchFamily="34" charset="0"/>
              </a:rPr>
              <a:t>Nikola Tesla stupa na scenu</a:t>
            </a:r>
          </a:p>
          <a:p>
            <a:pPr>
              <a:buFont typeface="Wingdings" pitchFamily="2" charset="2"/>
              <a:buChar char="Ø"/>
            </a:pPr>
            <a:r>
              <a:rPr lang="hr-HR" sz="2400" dirty="0">
                <a:latin typeface="Berlin Sans FB" pitchFamily="34" charset="0"/>
              </a:rPr>
              <a:t>T. Edison ostaje bez posla</a:t>
            </a:r>
          </a:p>
          <a:p>
            <a:pPr>
              <a:buFont typeface="Wingdings" pitchFamily="2" charset="2"/>
              <a:buChar char="Ø"/>
            </a:pPr>
            <a:r>
              <a:rPr lang="hr-HR" sz="2400" dirty="0">
                <a:latin typeface="Berlin Sans FB" pitchFamily="34" charset="0"/>
              </a:rPr>
              <a:t>Izbačen iz svoje vlastite kompanije</a:t>
            </a:r>
          </a:p>
          <a:p>
            <a:pPr>
              <a:buFont typeface="Wingdings" pitchFamily="2" charset="2"/>
              <a:buChar char="Ø"/>
            </a:pPr>
            <a:r>
              <a:rPr lang="hr-HR" sz="2400" dirty="0">
                <a:latin typeface="Berlin Sans FB" pitchFamily="34" charset="0"/>
              </a:rPr>
              <a:t>1093 patenta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1026" name="Picture 2" descr="C:\Users\Korisnik\Desktop\Thomas_Edis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74340" y="2295639"/>
            <a:ext cx="2794000" cy="34401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Korisnik\Desktop\thomas-edison-accomplishments-head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457204"/>
            <a:ext cx="4429108" cy="22145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kstniOkvir 6"/>
          <p:cNvSpPr txBox="1"/>
          <p:nvPr/>
        </p:nvSpPr>
        <p:spPr>
          <a:xfrm>
            <a:off x="1269661" y="5735745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Franklin Gothic Heavy" pitchFamily="34" charset="0"/>
              </a:rPr>
              <a:t>- </a:t>
            </a:r>
            <a:r>
              <a:rPr lang="hr-HR" dirty="0" err="1">
                <a:latin typeface="Franklin Gothic Heavy" pitchFamily="34" charset="0"/>
              </a:rPr>
              <a:t>Thomas</a:t>
            </a:r>
            <a:r>
              <a:rPr lang="hr-HR" dirty="0">
                <a:latin typeface="Franklin Gothic Heavy" pitchFamily="34" charset="0"/>
              </a:rPr>
              <a:t> Alva Edison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8748704-8F81-4A65-AA79-20DE7AC23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0D58-17B4-45D6-83F5-F16C33B7E7CB}" type="datetime1">
              <a:rPr lang="sr-Latn-CS" smtClean="0"/>
              <a:t>7.12.2017.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39BA286-2786-46D8-B402-5FC625EDB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 Nikole Tesle 2017.</a:t>
            </a:r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2C644BC-8BD9-4D10-B2DD-7159CD264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7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>
                <a:latin typeface="Cooper Black" pitchFamily="18" charset="0"/>
              </a:rPr>
              <a:t>Westinghaus</a:t>
            </a:r>
            <a:endParaRPr lang="hr-HR" dirty="0">
              <a:latin typeface="Cooper Black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hr-HR" sz="2400" dirty="0">
                <a:latin typeface="Berlin Sans FB" pitchFamily="34" charset="0"/>
              </a:rPr>
              <a:t>Istrošivši sve resurse, dolazi do financijskih problema</a:t>
            </a:r>
          </a:p>
          <a:p>
            <a:pPr>
              <a:buFont typeface="Wingdings" pitchFamily="2" charset="2"/>
              <a:buChar char="Ø"/>
            </a:pPr>
            <a:r>
              <a:rPr lang="hr-HR" sz="2400" dirty="0">
                <a:latin typeface="Berlin Sans FB" pitchFamily="34" charset="0"/>
              </a:rPr>
              <a:t>Tesla poderao svoj vlastiti ugovor po kojem dobiva 2,5 $     </a:t>
            </a:r>
          </a:p>
          <a:p>
            <a:pPr>
              <a:buNone/>
            </a:pPr>
            <a:r>
              <a:rPr lang="hr-HR" sz="2400" dirty="0">
                <a:latin typeface="Berlin Sans FB" pitchFamily="34" charset="0"/>
              </a:rPr>
              <a:t>      za svaku proizvedenu konjsku snagu</a:t>
            </a:r>
          </a:p>
          <a:p>
            <a:pPr>
              <a:buFont typeface="Wingdings" pitchFamily="2" charset="2"/>
              <a:buChar char="Ø"/>
            </a:pPr>
            <a:endParaRPr lang="hr-HR" sz="2400" dirty="0">
              <a:latin typeface="Berlin Sans FB" pitchFamily="34" charset="0"/>
            </a:endParaRPr>
          </a:p>
        </p:txBody>
      </p:sp>
      <p:pic>
        <p:nvPicPr>
          <p:cNvPr id="5124" name="Picture 4" descr="C:\Users\Korisnik\Desktop\pff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1050" y="3185594"/>
            <a:ext cx="2119314" cy="29405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kstniOkvir 6"/>
          <p:cNvSpPr txBox="1"/>
          <p:nvPr/>
        </p:nvSpPr>
        <p:spPr>
          <a:xfrm>
            <a:off x="1009664" y="6077058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Franklin Gothic Heavy" pitchFamily="34" charset="0"/>
              </a:rPr>
              <a:t>- </a:t>
            </a:r>
            <a:r>
              <a:rPr lang="hr-HR" dirty="0" err="1">
                <a:latin typeface="Franklin Gothic Heavy" pitchFamily="34" charset="0"/>
              </a:rPr>
              <a:t>Westinghaus</a:t>
            </a:r>
            <a:endParaRPr lang="hr-HR" dirty="0">
              <a:latin typeface="Franklin Gothic Heavy" pitchFamily="34" charset="0"/>
            </a:endParaRPr>
          </a:p>
        </p:txBody>
      </p:sp>
      <p:pic>
        <p:nvPicPr>
          <p:cNvPr id="5125" name="Picture 5" descr="C:\Users\Korisnik\Desktop\Nikola-Tesla-i-Dzordz-Vestinghau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69463" y="3005224"/>
            <a:ext cx="4929222" cy="30718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TekstniOkvir 8"/>
          <p:cNvSpPr txBox="1"/>
          <p:nvPr/>
        </p:nvSpPr>
        <p:spPr>
          <a:xfrm>
            <a:off x="4383843" y="6054344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Franklin Gothic Heavy" pitchFamily="34" charset="0"/>
              </a:rPr>
              <a:t>- Nikola Tesla i </a:t>
            </a:r>
            <a:r>
              <a:rPr lang="hr-HR" dirty="0" err="1">
                <a:latin typeface="Franklin Gothic Heavy" pitchFamily="34" charset="0"/>
              </a:rPr>
              <a:t>Westinghaus</a:t>
            </a:r>
            <a:endParaRPr lang="hr-HR" dirty="0">
              <a:latin typeface="Franklin Gothic Heavy" pitchFamily="34" charset="0"/>
            </a:endParaRP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732307D-C69E-43B6-B42A-05305D70B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F481-45C0-42A0-9334-4C7BCF56856A}" type="datetime1">
              <a:rPr lang="sr-Latn-CS" smtClean="0"/>
              <a:t>7.12.2017.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C9A9B8A-36D4-421A-991E-26ED4E9C0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hr-HR" dirty="0"/>
              <a:t>Dan Nikole Tesle 2017.</a:t>
            </a:r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C1D397D-DA7F-4357-9D18-8FD6766BF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8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1785918" y="2500306"/>
            <a:ext cx="84296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600" dirty="0">
                <a:latin typeface="Cooper Black" pitchFamily="18" charset="0"/>
              </a:rPr>
              <a:t>THE END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FF68B9A4-8486-4CCB-A259-7D8E4EBEC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40EB-3FED-4187-A3FA-B17DA7A23A25}" type="datetime1">
              <a:rPr lang="sr-Latn-CS" smtClean="0"/>
              <a:t>7.12.2017.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AD634B2F-0D26-472F-9283-168BA38E6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Dan Nikole Tesle 2017.</a:t>
            </a:r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E8FC11AB-787A-496A-A553-0D5F23BC1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9</a:t>
            </a:fld>
            <a:endParaRPr lang="hr-HR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3"/>
</p:tagLst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</TotalTime>
  <Words>285</Words>
  <Application>Microsoft Office PowerPoint</Application>
  <PresentationFormat>Prikaz na zaslonu (4:3)</PresentationFormat>
  <Paragraphs>68</Paragraphs>
  <Slides>9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7" baseType="lpstr">
      <vt:lpstr>Arial</vt:lpstr>
      <vt:lpstr>Berlin Sans FB</vt:lpstr>
      <vt:lpstr>Calibri</vt:lpstr>
      <vt:lpstr>Cooper Black</vt:lpstr>
      <vt:lpstr>Franklin Gothic Heavy</vt:lpstr>
      <vt:lpstr>Segoe UI Black</vt:lpstr>
      <vt:lpstr>Wingdings</vt:lpstr>
      <vt:lpstr>Office tema</vt:lpstr>
      <vt:lpstr>Nikola Tesla Master of Lightning</vt:lpstr>
      <vt:lpstr>Centrala na Nijagari </vt:lpstr>
      <vt:lpstr>Centrala na Nijagari </vt:lpstr>
      <vt:lpstr>Iskorištavanje Nijagare</vt:lpstr>
      <vt:lpstr>Centrala na Nijagari </vt:lpstr>
      <vt:lpstr>Napredak na centrali</vt:lpstr>
      <vt:lpstr>Sudbina T. Edisona</vt:lpstr>
      <vt:lpstr>Westinghaus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Nikola tes</dc:title>
  <dc:creator>Korisnik</dc:creator>
  <cp:lastModifiedBy>Anamarija Vincetić Lešić</cp:lastModifiedBy>
  <cp:revision>36</cp:revision>
  <dcterms:created xsi:type="dcterms:W3CDTF">2017-11-19T17:24:56Z</dcterms:created>
  <dcterms:modified xsi:type="dcterms:W3CDTF">2017-12-07T21:51:44Z</dcterms:modified>
</cp:coreProperties>
</file>