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AB52C-C51D-4253-ABF3-F5A0CBD1EF63}" type="datetimeFigureOut">
              <a:rPr lang="hr-HR" smtClean="0"/>
              <a:t>11.12.2015.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CD81D-846E-492C-873D-C67DE51905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001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D9DD-AAE7-467F-8C5E-49787614768B}" type="datetime1">
              <a:rPr lang="en-US" smtClean="0"/>
              <a:t>12/11/2015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8B3C-0289-4325-9902-D5A182CB04F8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B44E-38B1-4FE7-A7F8-B156FB7151A9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1A0E-95E7-4CB7-A851-6CF6521B1C03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73AD-4770-4102-84A8-0338577E37F7}" type="datetime1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24EC-D040-4C77-A667-CF2F25519823}" type="datetime1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CE1-29E9-43AD-9B4C-4696D2D72BFA}" type="datetime1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DC1F-C2DF-4247-9D12-3D8934F8F49E}" type="datetime1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6442-0585-4D11-BF78-1AEA3682BC02}" type="datetime1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77B0-886A-4EB4-A1BB-AF684319E1D9}" type="datetime1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E19B-4A22-43FC-8AFC-7411E503EB61}" type="datetime1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A87DE5-3A0E-41E4-91D4-CC6ED0D7DFCF}" type="datetime1">
              <a:rPr lang="en-US" smtClean="0"/>
              <a:t>12/11/2015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Dani Nikole Tesle 2015.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D50E36-FABF-4706-85AB-896321F09A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086600" cy="1371600"/>
          </a:xfrm>
        </p:spPr>
        <p:txBody>
          <a:bodyPr>
            <a:normAutofit/>
          </a:bodyPr>
          <a:lstStyle/>
          <a:p>
            <a:r>
              <a:rPr lang="hr-HR" sz="7200" dirty="0" smtClean="0"/>
              <a:t>Svijet nakon Tesle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704" y="4648200"/>
            <a:ext cx="4654296" cy="1752600"/>
          </a:xfrm>
        </p:spPr>
        <p:txBody>
          <a:bodyPr/>
          <a:lstStyle/>
          <a:p>
            <a:r>
              <a:rPr lang="hr-HR" dirty="0" smtClean="0"/>
              <a:t>Tea Vaktarić 8.a </a:t>
            </a:r>
            <a:br>
              <a:rPr lang="hr-HR" dirty="0" smtClean="0"/>
            </a:br>
            <a:r>
              <a:rPr lang="hr-HR" dirty="0" smtClean="0"/>
              <a:t>OŠ Stjepana Antolovića</a:t>
            </a:r>
            <a:br>
              <a:rPr lang="hr-HR" dirty="0" smtClean="0"/>
            </a:br>
            <a:r>
              <a:rPr lang="hr-HR" smtClean="0"/>
              <a:t>Privlaka</a:t>
            </a:r>
            <a:endParaRPr lang="hr-H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Naizmjenična struja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895600"/>
            <a:ext cx="891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 Svjetska izložba u Chicagu </a:t>
            </a:r>
            <a:br>
              <a:rPr lang="hr-HR" dirty="0" smtClean="0"/>
            </a:br>
            <a:endParaRPr lang="hr-HR" dirty="0" smtClean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Rat struja- T. Edison 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Sigurna električna struja 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Prijenos električne struje kroz svoje tijelo </a:t>
            </a:r>
            <a:endParaRPr lang="en-US" dirty="0"/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438400"/>
            <a:ext cx="4038600" cy="30406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9893-E9E6-446D-B47A-2AD4EA23778C}" type="datetime1">
              <a:rPr lang="en-US" smtClean="0"/>
              <a:t>12/11/2015</a:t>
            </a:fld>
            <a:endParaRPr lang="en-US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b="1" dirty="0" smtClean="0"/>
              <a:t>“Rasvjeta”</a:t>
            </a:r>
            <a:endParaRPr lang="en-US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891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 Najbolje iskorištena struja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Flourescentna svijetla</a:t>
            </a:r>
          </a:p>
          <a:p>
            <a:r>
              <a:rPr lang="hr-HR" dirty="0"/>
              <a:t> </a:t>
            </a:r>
            <a:r>
              <a:rPr lang="hr-HR" dirty="0" smtClean="0"/>
              <a:t>      – koristio 40 godina prije nego li su</a:t>
            </a:r>
          </a:p>
          <a:p>
            <a:r>
              <a:rPr lang="hr-HR" dirty="0"/>
              <a:t> </a:t>
            </a:r>
            <a:r>
              <a:rPr lang="hr-HR" dirty="0" smtClean="0"/>
              <a:t>          ona industrijski patentirana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endParaRPr lang="en-US" dirty="0"/>
          </a:p>
        </p:txBody>
      </p:sp>
      <p:pic>
        <p:nvPicPr>
          <p:cNvPr id="4" name="Picture 3" descr="8-niko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676400"/>
            <a:ext cx="3370025" cy="4572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B44C-AD82-4BE6-935F-95E8B9C88D4E}" type="datetime1">
              <a:rPr lang="en-US" smtClean="0"/>
              <a:t>12/11/2015</a:t>
            </a:fld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b="1" dirty="0" smtClean="0"/>
              <a:t>Radio uređaj</a:t>
            </a:r>
            <a:endParaRPr 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571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 Otkriće radija prepisivalo se Marconiu – Vrhovni Sud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Radio signali su još jedna komponenta daljinskog   </a:t>
            </a:r>
          </a:p>
          <a:p>
            <a:r>
              <a:rPr lang="hr-HR" dirty="0" smtClean="0"/>
              <a:t>      upravljanja koje je Tesla demonstrirao  </a:t>
            </a:r>
          </a:p>
          <a:p>
            <a:r>
              <a:rPr lang="hr-HR" dirty="0" smtClean="0"/>
              <a:t>      na prezentaciji svoga broda  </a:t>
            </a:r>
            <a:endParaRPr lang="en-US" dirty="0"/>
          </a:p>
        </p:txBody>
      </p:sp>
      <p:pic>
        <p:nvPicPr>
          <p:cNvPr id="5" name="Picture 4" descr="1radi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752600"/>
            <a:ext cx="2827265" cy="4114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3170-9A12-4CC9-8C82-3A68B1444F08}" type="datetime1">
              <a:rPr lang="en-US" smtClean="0"/>
              <a:t>12/11/2015</a:t>
            </a:fld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800" b="1" dirty="0" smtClean="0"/>
              <a:t>Laser </a:t>
            </a:r>
            <a:endParaRPr lang="en-US" sz="8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 Jedan od najboljih primjera dobra i zla sklopljena u umu čovjeka 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Transformirani u kiruške aplikacije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Znanstvena </a:t>
            </a:r>
            <a:r>
              <a:rPr lang="hr-HR" dirty="0" smtClean="0"/>
              <a:t>fantastika – </a:t>
            </a:r>
            <a:r>
              <a:rPr lang="hr-HR" dirty="0" err="1" smtClean="0"/>
              <a:t>lasrerkse</a:t>
            </a:r>
            <a:r>
              <a:rPr lang="hr-HR" dirty="0" smtClean="0"/>
              <a:t> </a:t>
            </a:r>
            <a:r>
              <a:rPr lang="hr-HR" dirty="0" smtClean="0"/>
              <a:t>puške</a:t>
            </a:r>
            <a:r>
              <a:rPr lang="hr-HR" dirty="0" smtClean="0"/>
              <a:t>, smrtonosne zrake… </a:t>
            </a:r>
            <a:endParaRPr lang="en-US" dirty="0"/>
          </a:p>
        </p:txBody>
      </p:sp>
      <p:pic>
        <p:nvPicPr>
          <p:cNvPr id="5" name="Picture 4" descr="8-15-2014-10-35-24-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733800"/>
            <a:ext cx="4267200" cy="25246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DC02-C07A-4BDC-9CCF-8259CF278A9B}" type="datetime1">
              <a:rPr lang="en-US" smtClean="0"/>
              <a:t>12/11/2015</a:t>
            </a:fld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Bežična komunikacija</a:t>
            </a:r>
            <a:r>
              <a:rPr lang="hr-HR" b="1" dirty="0" smtClean="0"/>
              <a:t>, bezgranična </a:t>
            </a:r>
            <a:r>
              <a:rPr lang="hr-HR" b="1" dirty="0" smtClean="0"/>
              <a:t>i besplatna komunikacija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0574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 J. Morgan – 150 tisuća dolara – izgradnja tornja 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Prirodne frekvencije svemira kako bi transformirali podatke 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Prva bežična komunikacija 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endParaRPr lang="en-US" dirty="0"/>
          </a:p>
        </p:txBody>
      </p:sp>
      <p:pic>
        <p:nvPicPr>
          <p:cNvPr id="5" name="Picture 4" descr="wardenclyffe-tower-nikola-tes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28714" y="3352800"/>
            <a:ext cx="4620638" cy="2895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CBA4-5A11-46DF-AC42-FA477E347474}" type="datetime1">
              <a:rPr lang="en-US" smtClean="0"/>
              <a:t>12/11/2015</a:t>
            </a:fld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3352800" cy="2496312"/>
          </a:xfrm>
        </p:spPr>
        <p:txBody>
          <a:bodyPr>
            <a:normAutofit/>
          </a:bodyPr>
          <a:lstStyle/>
          <a:p>
            <a:r>
              <a:rPr lang="hr-HR" dirty="0" smtClean="0"/>
              <a:t>San:                                        Besplatna </a:t>
            </a:r>
            <a:br>
              <a:rPr lang="hr-HR" dirty="0" smtClean="0"/>
            </a:br>
            <a:r>
              <a:rPr lang="hr-HR" dirty="0" smtClean="0"/>
              <a:t>struja za sve.</a:t>
            </a:r>
            <a:endParaRPr lang="en-US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E447-8710-498A-9BFD-C37A54357970}" type="datetime1">
              <a:rPr lang="en-US" smtClean="0"/>
              <a:t>12/11/2015</a:t>
            </a:fld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t="-1000" r="-1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9457-5C59-49B9-B6C1-1AD2E83C5637}" type="datetime1">
              <a:rPr lang="en-US" smtClean="0"/>
              <a:t>12/11/2015</a:t>
            </a:fld>
            <a:endParaRPr lang="en-US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0E36-FABF-4706-85AB-896321F09AC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 Nikole Tesle 2015.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176</Words>
  <Application>Microsoft Office PowerPoint</Application>
  <PresentationFormat>Prikaz na zaslonu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Wingdings</vt:lpstr>
      <vt:lpstr>Wingdings 2</vt:lpstr>
      <vt:lpstr>Flow</vt:lpstr>
      <vt:lpstr>Svijet nakon Tesle </vt:lpstr>
      <vt:lpstr>Naizmjenična struja</vt:lpstr>
      <vt:lpstr>“Rasvjeta”</vt:lpstr>
      <vt:lpstr>Radio uređaj</vt:lpstr>
      <vt:lpstr>Laser </vt:lpstr>
      <vt:lpstr>Bežična komunikacija, bezgranična i besplatna komunikacija</vt:lpstr>
      <vt:lpstr>San:                                        Besplatna  struja za sve.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Svijet nakon Tesle</dc:title>
  <dc:creator>slave</dc:creator>
  <cp:lastModifiedBy>Karlo</cp:lastModifiedBy>
  <cp:revision>8</cp:revision>
  <dcterms:created xsi:type="dcterms:W3CDTF">2015-11-22T19:40:29Z</dcterms:created>
  <dcterms:modified xsi:type="dcterms:W3CDTF">2015-12-11T08:38:11Z</dcterms:modified>
</cp:coreProperties>
</file>