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729F3-4212-42B5-88EA-959FFE1122EB}" type="datetimeFigureOut">
              <a:rPr lang="sr-Latn-CS" smtClean="0"/>
              <a:t>11.12.2015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6C84-6B98-4B29-8524-39C07889D7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623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697F-6749-42D5-8B44-EC3A22AF7713}" type="datetime1">
              <a:rPr lang="sr-Latn-CS" smtClean="0"/>
              <a:t>11.12.2015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1ACC-5BC4-483F-9125-B0222F5E5EAA}" type="datetime1">
              <a:rPr lang="sr-Latn-CS" smtClean="0"/>
              <a:t>11.12.2015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03E3-3646-4740-9203-0FBDB008A815}" type="datetime1">
              <a:rPr lang="sr-Latn-CS" smtClean="0"/>
              <a:t>11.12.2015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F48B-DA32-40F5-9D28-71090BC6A283}" type="datetime1">
              <a:rPr lang="sr-Latn-CS" smtClean="0"/>
              <a:t>11.12.2015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A18A-8528-47EB-89A3-451C4DE3478E}" type="datetime1">
              <a:rPr lang="sr-Latn-CS" smtClean="0"/>
              <a:t>11.12.2015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6556-4583-4EF7-B465-0A3EF1AE2F32}" type="datetime1">
              <a:rPr lang="sr-Latn-CS" smtClean="0"/>
              <a:t>11.12.2015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2E58-FF22-42CE-866B-3D1F2B01D667}" type="datetime1">
              <a:rPr lang="sr-Latn-CS" smtClean="0"/>
              <a:t>11.12.2015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79AA-1A2E-4C39-B660-5380E2087E56}" type="datetime1">
              <a:rPr lang="sr-Latn-CS" smtClean="0"/>
              <a:t>11.12.2015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B809-5F14-4865-9FA8-421006A341D9}" type="datetime1">
              <a:rPr lang="sr-Latn-CS" smtClean="0"/>
              <a:t>11.12.2015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FBC26-C9FD-4CBD-AE87-2C8E6C311FA4}" type="datetime1">
              <a:rPr lang="sr-Latn-CS" smtClean="0"/>
              <a:t>11.12.2015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D269-73E5-4F22-8864-F5A7285C7BFD}" type="datetime1">
              <a:rPr lang="sr-Latn-CS" smtClean="0"/>
              <a:t>11.12.2015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62FD78-79B2-4492-8A8A-47C54276626D}" type="datetime1">
              <a:rPr lang="sr-Latn-CS" smtClean="0"/>
              <a:t>11.12.2015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Dani Nikole Tesle 2015.</a:t>
            </a: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0315DC-FEB4-46EA-B2DA-690DC838B84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71604" y="5658296"/>
            <a:ext cx="6129358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r-HR" dirty="0" smtClean="0"/>
              <a:t>Mario Perkunić 8.a</a:t>
            </a:r>
          </a:p>
          <a:p>
            <a:pPr algn="ctr"/>
            <a:r>
              <a:rPr lang="hr-HR" dirty="0" smtClean="0"/>
              <a:t>Osnovna škola Stjepana Antolovića</a:t>
            </a:r>
          </a:p>
          <a:p>
            <a:pPr algn="ctr"/>
            <a:r>
              <a:rPr lang="hr-HR" dirty="0" smtClean="0"/>
              <a:t>Privlaka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786050" y="1571612"/>
            <a:ext cx="57864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Rat struja</a:t>
            </a:r>
            <a:endParaRPr lang="hr-HR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29600" cy="5000660"/>
          </a:xfrm>
        </p:spPr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Zbog Edisonovog promoviranja jednosmjerne struje za prijenos električne energije nad efikasnijom naizmeničnom strujom koju je zagovarao Tesla.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57158" y="142852"/>
            <a:ext cx="2319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Sukob</a:t>
            </a:r>
            <a:endParaRPr lang="hr-HR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 descr="C:\Documents and Settings\Korisnik\Desktop\j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6"/>
            <a:ext cx="4143404" cy="307183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Documents and Settings\Korisnik\Desktop\alva-edis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500306"/>
            <a:ext cx="3643306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kstniOkvir 6"/>
          <p:cNvSpPr txBox="1"/>
          <p:nvPr/>
        </p:nvSpPr>
        <p:spPr>
          <a:xfrm>
            <a:off x="785786" y="564357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Nikola Tesla </a:t>
            </a:r>
          </a:p>
          <a:p>
            <a:r>
              <a:rPr lang="hr-HR" dirty="0" smtClean="0"/>
              <a:t>(naizmjenična struja )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5500694" y="585789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Thomas  Alva Edison</a:t>
            </a:r>
          </a:p>
          <a:p>
            <a:r>
              <a:rPr lang="hr-HR" dirty="0" smtClean="0"/>
              <a:t>(jednosmjerna struja)</a:t>
            </a:r>
            <a:endParaRPr lang="hr-HR" dirty="0"/>
          </a:p>
        </p:txBody>
      </p:sp>
      <p:sp>
        <p:nvSpPr>
          <p:cNvPr id="9" name="Strelica udesno 8"/>
          <p:cNvSpPr/>
          <p:nvPr/>
        </p:nvSpPr>
        <p:spPr>
          <a:xfrm>
            <a:off x="4572000" y="4071942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EB93-7B0D-4CE1-B513-F27AFE319201}" type="datetime1">
              <a:rPr lang="sr-Latn-CS" smtClean="0"/>
              <a:t>11.12.2015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Nikole Tesle 2015.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Korisnik\Desktop\ubijan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071966" cy="47280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kstniOkvir 4"/>
          <p:cNvSpPr txBox="1"/>
          <p:nvPr/>
        </p:nvSpPr>
        <p:spPr>
          <a:xfrm>
            <a:off x="1061816" y="5458918"/>
            <a:ext cx="7858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Isprobavanje </a:t>
            </a:r>
            <a:r>
              <a:rPr lang="hr-HR" sz="3200" dirty="0" smtClean="0"/>
              <a:t>Tesline struje na ljudskom </a:t>
            </a:r>
            <a:r>
              <a:rPr lang="hr-HR" sz="3200" dirty="0" smtClean="0"/>
              <a:t>tijelu</a:t>
            </a:r>
            <a:endParaRPr lang="hr-HR" sz="3200" dirty="0"/>
          </a:p>
        </p:txBody>
      </p:sp>
      <p:pic>
        <p:nvPicPr>
          <p:cNvPr id="3075" name="Picture 3" descr="C:\Documents and Settings\Korisnik\Desktop\1_Kemm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66"/>
            <a:ext cx="4429156" cy="47280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15B8-D64E-4DBD-9DBA-BA981DB66442}" type="datetime1">
              <a:rPr lang="sr-Latn-CS" smtClean="0"/>
              <a:t>11.12.2015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857224" y="6215082"/>
            <a:ext cx="3962400" cy="457200"/>
          </a:xfrm>
        </p:spPr>
        <p:txBody>
          <a:bodyPr/>
          <a:lstStyle/>
          <a:p>
            <a:r>
              <a:rPr lang="hr-HR" dirty="0" smtClean="0"/>
              <a:t>Dani Nikole Tesle 2015.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57224" y="928670"/>
            <a:ext cx="7772400" cy="45720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Edison ubija slona Teslinovom strujom da dokaže da je opasna.</a:t>
            </a:r>
          </a:p>
          <a:p>
            <a:r>
              <a:rPr lang="hr-HR" sz="2400" dirty="0" smtClean="0"/>
              <a:t>Životinja je umrla uzaludno, jer je Teslin, a ne Edisonov, sustav uspio.</a:t>
            </a:r>
          </a:p>
          <a:p>
            <a:r>
              <a:rPr lang="pl-PL" sz="2400" dirty="0" smtClean="0"/>
              <a:t>Edisonova jednosmerna struja je bila standard u SAD i Europi.</a:t>
            </a:r>
          </a:p>
        </p:txBody>
      </p:sp>
      <p:pic>
        <p:nvPicPr>
          <p:cNvPr id="2050" name="Picture 2" descr="C:\Documents and Settings\Korisnik\Desktop\hdfshf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496"/>
            <a:ext cx="3929090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Documents and Settings\Korisnik\Desktop\gftrhjtzcj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496"/>
            <a:ext cx="2643206" cy="27860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kstniOkvir 6"/>
          <p:cNvSpPr txBox="1"/>
          <p:nvPr/>
        </p:nvSpPr>
        <p:spPr>
          <a:xfrm>
            <a:off x="4478858" y="580286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Thomas </a:t>
            </a:r>
            <a:r>
              <a:rPr lang="hr-HR" dirty="0" smtClean="0"/>
              <a:t>Edison ubija slona Teslinom </a:t>
            </a:r>
            <a:r>
              <a:rPr lang="hr-HR" dirty="0" smtClean="0"/>
              <a:t>strujom</a:t>
            </a:r>
            <a:endParaRPr lang="hr-HR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7FE1-F410-4B26-ADC1-639D82FB8BE5}" type="datetime1">
              <a:rPr lang="sr-Latn-CS" smtClean="0"/>
              <a:t>11.12.2015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Dani Nikole Tesle 2015.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714348" y="785794"/>
            <a:ext cx="7772400" cy="4572000"/>
          </a:xfrm>
        </p:spPr>
        <p:txBody>
          <a:bodyPr/>
          <a:lstStyle/>
          <a:p>
            <a:r>
              <a:rPr lang="hr-HR" dirty="0" smtClean="0"/>
              <a:t>Tesla razvija sistem za proizvodnju i upotrebu naizmenične struje.</a:t>
            </a:r>
          </a:p>
          <a:p>
            <a:r>
              <a:rPr lang="hr-HR" dirty="0" smtClean="0"/>
              <a:t> Udružio se sa </a:t>
            </a:r>
            <a:r>
              <a:rPr lang="hr-HR" dirty="0" smtClean="0"/>
              <a:t>George </a:t>
            </a:r>
            <a:r>
              <a:rPr lang="hr-HR" dirty="0" err="1" smtClean="0"/>
              <a:t>Westinghouse</a:t>
            </a:r>
            <a:r>
              <a:rPr lang="hr-HR" dirty="0" smtClean="0"/>
              <a:t>-om </a:t>
            </a:r>
            <a:r>
              <a:rPr lang="hr-HR" dirty="0" smtClean="0"/>
              <a:t>da </a:t>
            </a:r>
            <a:r>
              <a:rPr lang="hr-HR" dirty="0" smtClean="0"/>
              <a:t>bi </a:t>
            </a:r>
            <a:r>
              <a:rPr lang="hr-HR" dirty="0" smtClean="0"/>
              <a:t>komercijalizirao </a:t>
            </a:r>
            <a:r>
              <a:rPr lang="hr-HR" dirty="0" smtClean="0"/>
              <a:t>ovaj </a:t>
            </a:r>
            <a:r>
              <a:rPr lang="hr-HR" dirty="0" smtClean="0"/>
              <a:t>sustav.</a:t>
            </a:r>
            <a:endParaRPr lang="hr-HR" dirty="0"/>
          </a:p>
        </p:txBody>
      </p:sp>
      <p:pic>
        <p:nvPicPr>
          <p:cNvPr id="1026" name="Picture 2" descr="C:\Documents and Settings\Korisnik\Desktop\trhztrd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000372"/>
            <a:ext cx="3429024" cy="23533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kstniOkvir 4"/>
          <p:cNvSpPr txBox="1"/>
          <p:nvPr/>
        </p:nvSpPr>
        <p:spPr>
          <a:xfrm>
            <a:off x="2357422" y="542926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Nikola </a:t>
            </a:r>
            <a:r>
              <a:rPr lang="hr-HR" sz="2400" dirty="0" smtClean="0"/>
              <a:t>Tesla i </a:t>
            </a:r>
            <a:r>
              <a:rPr lang="hr-HR" sz="2400" dirty="0" err="1" smtClean="0"/>
              <a:t>Westinghouse</a:t>
            </a:r>
            <a:endParaRPr lang="hr-HR" sz="2400" dirty="0"/>
          </a:p>
        </p:txBody>
      </p:sp>
      <p:pic>
        <p:nvPicPr>
          <p:cNvPr id="1027" name="Picture 3" descr="C:\Documents and Settings\Korisnik\Desktop\hnjnjnjnjjjnjj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00372"/>
            <a:ext cx="3671880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24-7369-4323-9ECA-BF83B3A268F6}" type="datetime1">
              <a:rPr lang="sr-Latn-CS" smtClean="0"/>
              <a:t>11.12.2015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857224" y="6143644"/>
            <a:ext cx="3962400" cy="457200"/>
          </a:xfrm>
        </p:spPr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57224" y="571480"/>
            <a:ext cx="7772400" cy="4572000"/>
          </a:xfrm>
        </p:spPr>
        <p:txBody>
          <a:bodyPr/>
          <a:lstStyle/>
          <a:p>
            <a:r>
              <a:rPr lang="hr-HR" dirty="0" smtClean="0"/>
              <a:t>Prednost je imala naizmjenična struja.</a:t>
            </a:r>
          </a:p>
          <a:p>
            <a:r>
              <a:rPr lang="hr-HR" dirty="0" smtClean="0"/>
              <a:t>Snaga je bila proizvod napona i struje.</a:t>
            </a:r>
          </a:p>
          <a:p>
            <a:r>
              <a:rPr lang="pl-PL" dirty="0" smtClean="0"/>
              <a:t> Nizak napon zahtijeva veliku struju, a visoki napon malu struju.</a:t>
            </a:r>
            <a:endParaRPr lang="hr-HR" dirty="0"/>
          </a:p>
        </p:txBody>
      </p:sp>
      <p:pic>
        <p:nvPicPr>
          <p:cNvPr id="2050" name="Picture 2" descr="C:\Documents and Settings\Korisnik\Desktop\Teslin-transforma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4000528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 descr="C:\Documents and Settings\Korisnik\Desktop\gftdzt6gt6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82"/>
            <a:ext cx="2857520" cy="28813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kstniOkvir 6"/>
          <p:cNvSpPr txBox="1"/>
          <p:nvPr/>
        </p:nvSpPr>
        <p:spPr>
          <a:xfrm>
            <a:off x="714348" y="562769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Teslina </a:t>
            </a:r>
            <a:r>
              <a:rPr lang="hr-HR" sz="2400" dirty="0" smtClean="0"/>
              <a:t>naizmjenična </a:t>
            </a:r>
            <a:r>
              <a:rPr lang="hr-HR" sz="2400" dirty="0" smtClean="0"/>
              <a:t>struja</a:t>
            </a:r>
            <a:endParaRPr lang="hr-HR" sz="240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EB31-8898-40A4-AAB1-0FBF9CC80107}" type="datetime1">
              <a:rPr lang="sr-Latn-CS" smtClean="0"/>
              <a:t>11.12.2015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Korisnik\Desktop\yxweferge45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286412" cy="3429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>
          <a:xfrm>
            <a:off x="857224" y="428604"/>
            <a:ext cx="7500990" cy="3214710"/>
          </a:xfrm>
        </p:spPr>
        <p:txBody>
          <a:bodyPr/>
          <a:lstStyle/>
          <a:p>
            <a:r>
              <a:rPr lang="hr-HR" dirty="0" smtClean="0"/>
              <a:t>Teslina naizmenična struja je zamijenila jednosmjernu struju u mnogim primjerima proizvodnje.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214282" y="5286388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Svjetska </a:t>
            </a:r>
            <a:r>
              <a:rPr lang="hr-HR" sz="2400" dirty="0" smtClean="0"/>
              <a:t>izložba 1893. godine osvetljena pomoću energije </a:t>
            </a:r>
            <a:r>
              <a:rPr lang="hr-HR" sz="2400" dirty="0" err="1" smtClean="0"/>
              <a:t>naizmenične</a:t>
            </a:r>
            <a:r>
              <a:rPr lang="hr-HR" sz="2400" dirty="0" smtClean="0"/>
              <a:t> </a:t>
            </a:r>
            <a:r>
              <a:rPr lang="hr-HR" sz="2400" dirty="0" smtClean="0"/>
              <a:t>struje</a:t>
            </a:r>
            <a:endParaRPr lang="hr-HR" sz="2400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FDA-F70B-4B83-A38B-BD01794A8D12}" type="datetime1">
              <a:rPr lang="sr-Latn-CS" smtClean="0"/>
              <a:t>11.12.2015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15DC-FEB4-46EA-B2DA-690DC838B846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Dani Nikole Tesle 2015.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</TotalTime>
  <Words>168</Words>
  <Application>Microsoft Office PowerPoint</Application>
  <PresentationFormat>Prikaz na zaslonu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Perpetua</vt:lpstr>
      <vt:lpstr>Wingdings 2</vt:lpstr>
      <vt:lpstr>Kapital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Karlo</cp:lastModifiedBy>
  <cp:revision>35</cp:revision>
  <dcterms:created xsi:type="dcterms:W3CDTF">2015-10-12T10:06:34Z</dcterms:created>
  <dcterms:modified xsi:type="dcterms:W3CDTF">2015-12-11T08:32:57Z</dcterms:modified>
</cp:coreProperties>
</file>