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25379-38E0-483D-A9F3-AB93AAE453AA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F3D1-8B15-4272-A298-342BD1E19D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243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FB29F-1B13-4AC3-B17B-B2406DC47464}" type="datetime1">
              <a:rPr lang="en-US" smtClean="0"/>
              <a:t>12/11/2015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1170F-C701-4C0A-88B3-C158FB2D23C0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56464-4E49-4E4C-B9D2-813F1944D512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83D3C-F39B-458B-9BF0-FD811A982C7F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4C6C-18A2-471A-9A35-5EFC7B96AA5A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216B5-6579-44CC-8BD1-F0EA1F52B0F5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72004-66CD-4138-8BA5-4060971846CB}" type="datetime1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0540E-2E11-4AFC-BAB2-2405D654184D}" type="datetime1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C2C61-1946-4B20-B003-F4133A02B7DD}" type="datetime1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27C87-B61A-4513-843B-2B4B7743F296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5040639-AE2F-4B16-A43E-71E20FF3EAD0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D11065-B33A-4031-A2BB-7FC2ACBFFB15}" type="datetime1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74FBE73-6873-4001-9454-C6494EEAA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/>
          <a:lstStyle/>
          <a:p>
            <a:r>
              <a:rPr lang="hr-HR" sz="5400" dirty="0" smtClean="0"/>
              <a:t>Tesla u fizici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Ana Alić 8.b</a:t>
            </a:r>
          </a:p>
          <a:p>
            <a:r>
              <a:rPr lang="hr-HR" sz="2400" dirty="0" smtClean="0"/>
              <a:t>Osnovna škola Stjepana Antolovića</a:t>
            </a:r>
          </a:p>
          <a:p>
            <a:r>
              <a:rPr lang="hr-HR" sz="2400" dirty="0" smtClean="0"/>
              <a:t>Privlaka</a:t>
            </a: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Ljubav prema fizici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Ljubav pokazuje tijekom školovanja </a:t>
            </a:r>
          </a:p>
          <a:p>
            <a:r>
              <a:rPr lang="hr-HR" dirty="0" smtClean="0"/>
              <a:t>Nastava fizike u školi </a:t>
            </a:r>
          </a:p>
          <a:p>
            <a:r>
              <a:rPr lang="hr-HR" dirty="0" smtClean="0"/>
              <a:t>Veliko znanje eksperimentalne fizike</a:t>
            </a:r>
            <a:endParaRPr lang="en-US" dirty="0"/>
          </a:p>
        </p:txBody>
      </p:sp>
      <p:pic>
        <p:nvPicPr>
          <p:cNvPr id="4" name="Picture 3" descr="Tesla_circa_189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581401"/>
            <a:ext cx="2895600" cy="2959948"/>
          </a:xfrm>
          <a:prstGeom prst="rect">
            <a:avLst/>
          </a:prstGeom>
        </p:spPr>
      </p:pic>
      <p:pic>
        <p:nvPicPr>
          <p:cNvPr id="5" name="Picture 4" descr="20120318012129Nikola-Tesla-1856-194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532" y="3581400"/>
            <a:ext cx="3215268" cy="2929467"/>
          </a:xfrm>
          <a:prstGeom prst="rect">
            <a:avLst/>
          </a:prstGeom>
        </p:spPr>
      </p:pic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DEFD-9BCC-498D-B7DD-2353C6A6E695}" type="datetime1">
              <a:rPr lang="en-US" smtClean="0"/>
              <a:t>12/11/2015</a:t>
            </a:fld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E73-6873-4001-9454-C6494EEAA68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Teslini izumi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3200400" cy="4831560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 smtClean="0"/>
              <a:t>Magnetsko polje</a:t>
            </a:r>
          </a:p>
          <a:p>
            <a:r>
              <a:rPr lang="hr-HR" sz="2800" dirty="0" smtClean="0"/>
              <a:t>Transformator</a:t>
            </a:r>
          </a:p>
          <a:p>
            <a:r>
              <a:rPr lang="hr-HR" sz="2800" dirty="0" smtClean="0"/>
              <a:t>Radio</a:t>
            </a:r>
          </a:p>
          <a:p>
            <a:r>
              <a:rPr lang="hr-HR" sz="2800" dirty="0" smtClean="0"/>
              <a:t>Teslina turbina</a:t>
            </a:r>
          </a:p>
          <a:p>
            <a:r>
              <a:rPr lang="hr-HR" sz="2800" dirty="0" smtClean="0"/>
              <a:t>Tesla je izumio brojne stvari kao što su daljinski upravljač, bežični prijenos el. energije, električni motor, loptastu munju...</a:t>
            </a:r>
          </a:p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752600"/>
            <a:ext cx="50021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kstniOkvir 4"/>
          <p:cNvSpPr txBox="1"/>
          <p:nvPr/>
        </p:nvSpPr>
        <p:spPr>
          <a:xfrm>
            <a:off x="4953000" y="4648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Bežični prijenos el. energije</a:t>
            </a:r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E3CE-3004-4DE6-A26E-2B3D8138679E}" type="datetime1">
              <a:rPr lang="en-US" smtClean="0"/>
              <a:t>12/11/2015</a:t>
            </a:fld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E73-6873-4001-9454-C6494EEAA68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Magnetsko polje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Posebno stanje prostora u kojem se opažaju učinci magnetskog polja</a:t>
            </a:r>
          </a:p>
          <a:p>
            <a:r>
              <a:rPr lang="hr-HR" dirty="0" smtClean="0"/>
              <a:t>Mjerna jedinica magnetskog polja je tesla (T)</a:t>
            </a:r>
          </a:p>
          <a:p>
            <a:endParaRPr lang="en-US" dirty="0"/>
          </a:p>
        </p:txBody>
      </p:sp>
      <p:pic>
        <p:nvPicPr>
          <p:cNvPr id="4" name="Picture 3" descr="polj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352801"/>
            <a:ext cx="3429000" cy="22098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715000"/>
          <a:ext cx="3276600" cy="91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76600"/>
              </a:tblGrid>
              <a:tr h="83820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Naprava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za stvaranje okretnog magnetskog polja</a:t>
                      </a:r>
                      <a:r>
                        <a:rPr lang="hr-HR" dirty="0" smtClean="0">
                          <a:solidFill>
                            <a:schemeClr val="bg1"/>
                          </a:solidFill>
                        </a:rPr>
                        <a:t> stvaranje</a:t>
                      </a:r>
                      <a:r>
                        <a:rPr lang="hr-HR" baseline="0" dirty="0" smtClean="0">
                          <a:solidFill>
                            <a:schemeClr val="bg1"/>
                          </a:solidFill>
                        </a:rPr>
                        <a:t> okretnog magnetskog polja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250px-Magnet087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429000"/>
            <a:ext cx="3581400" cy="21336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562600" y="5867400"/>
          <a:ext cx="24384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</a:tblGrid>
              <a:tr h="294640">
                <a:tc>
                  <a:txBody>
                    <a:bodyPr/>
                    <a:lstStyle/>
                    <a:p>
                      <a:r>
                        <a:rPr lang="hr-HR" dirty="0" smtClean="0"/>
                        <a:t>Silnice magnetskog polja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224-F337-41EC-810A-09AE738310AD}" type="datetime1">
              <a:rPr lang="en-US" smtClean="0"/>
              <a:t>12/11/2015</a:t>
            </a:fld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E73-6873-4001-9454-C6494EEAA68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Transformator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hr-HR" dirty="0" smtClean="0"/>
              <a:t>Karakterističan po strujnom valu </a:t>
            </a:r>
          </a:p>
          <a:p>
            <a:r>
              <a:rPr lang="hr-HR" dirty="0" smtClean="0"/>
              <a:t>Sastoji se od zavojnice </a:t>
            </a:r>
          </a:p>
          <a:p>
            <a:r>
              <a:rPr lang="hr-HR" dirty="0" smtClean="0"/>
              <a:t>Tesline struje</a:t>
            </a:r>
          </a:p>
          <a:p>
            <a:endParaRPr lang="hr-HR" dirty="0" smtClean="0"/>
          </a:p>
        </p:txBody>
      </p:sp>
      <p:pic>
        <p:nvPicPr>
          <p:cNvPr id="4" name="Picture 3" descr="250px-Lightning_simulator_questacon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05200"/>
            <a:ext cx="4267200" cy="285049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081982"/>
              </p:ext>
            </p:extLst>
          </p:nvPr>
        </p:nvGraphicFramePr>
        <p:xfrm>
          <a:off x="5029200" y="4267200"/>
          <a:ext cx="35814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Izboj</a:t>
                      </a:r>
                      <a:r>
                        <a:rPr lang="hr-HR" baseline="0" dirty="0" smtClean="0"/>
                        <a:t> na Teslinom transformatoru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3571-311F-443C-988B-C246EF1E254F}" type="datetime1">
              <a:rPr lang="en-US" smtClean="0"/>
              <a:t>12/11/2015</a:t>
            </a:fld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E73-6873-4001-9454-C6494EEAA68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35569"/>
            <a:ext cx="7772400" cy="4572000"/>
          </a:xfrm>
        </p:spPr>
        <p:txBody>
          <a:bodyPr/>
          <a:lstStyle/>
          <a:p>
            <a:r>
              <a:rPr lang="hr-HR" dirty="0" smtClean="0"/>
              <a:t>Na njemu je radio prije nego što mu je laboratorij izgorio</a:t>
            </a:r>
          </a:p>
          <a:p>
            <a:r>
              <a:rPr lang="hr-HR" dirty="0" smtClean="0"/>
              <a:t>Signal od 80 km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933301"/>
              </p:ext>
            </p:extLst>
          </p:nvPr>
        </p:nvGraphicFramePr>
        <p:xfrm>
          <a:off x="5867400" y="4191000"/>
          <a:ext cx="1828800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Teslin </a:t>
                      </a:r>
                      <a:r>
                        <a:rPr lang="hr-HR" baseline="0" dirty="0" smtClean="0"/>
                        <a:t> radio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1radi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76600"/>
            <a:ext cx="3911600" cy="3200400"/>
          </a:xfrm>
          <a:prstGeom prst="rect">
            <a:avLst/>
          </a:prstGeom>
        </p:spPr>
      </p:pic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AD4-21BE-4361-B5C0-D1B28222A392}" type="datetime1">
              <a:rPr lang="en-US" smtClean="0"/>
              <a:t>12/11/2015</a:t>
            </a:fld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E73-6873-4001-9454-C6494EEAA68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Teslina turbina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499" y="1581090"/>
            <a:ext cx="7772400" cy="4572000"/>
          </a:xfrm>
        </p:spPr>
        <p:txBody>
          <a:bodyPr/>
          <a:lstStyle/>
          <a:p>
            <a:r>
              <a:rPr lang="hr-HR" dirty="0" smtClean="0"/>
              <a:t>Turbina bez lopatica </a:t>
            </a:r>
          </a:p>
          <a:p>
            <a:r>
              <a:rPr lang="hr-HR" dirty="0" smtClean="0"/>
              <a:t>Otkrivena 1913.</a:t>
            </a:r>
          </a:p>
          <a:p>
            <a:r>
              <a:rPr lang="hr-HR" dirty="0" smtClean="0"/>
              <a:t>Teslina želja: iskoristiti turbinu za geotermalnu enrgiju </a:t>
            </a:r>
            <a:endParaRPr lang="en-US" dirty="0"/>
          </a:p>
        </p:txBody>
      </p:sp>
      <p:pic>
        <p:nvPicPr>
          <p:cNvPr id="4" name="Picture 3" descr="teslina-turb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82" y="3867090"/>
            <a:ext cx="5715000" cy="259853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91858"/>
              </p:ext>
            </p:extLst>
          </p:nvPr>
        </p:nvGraphicFramePr>
        <p:xfrm>
          <a:off x="6629400" y="4800600"/>
          <a:ext cx="2133600" cy="36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3360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Teslina turbina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F29B-1DBF-40DD-B7C5-D0C794C46C94}" type="datetime1">
              <a:rPr lang="en-US" smtClean="0"/>
              <a:t>12/11/2015</a:t>
            </a:fld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E73-6873-4001-9454-C6494EEAA68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2C61-1946-4B20-B003-F4133A02B7DD}" type="datetime1">
              <a:rPr lang="en-US" smtClean="0"/>
              <a:t>12/11/2015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E73-6873-4001-9454-C6494EEAA68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Slika 4" descr="tesla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52600"/>
            <a:ext cx="3800554" cy="2590800"/>
          </a:xfrm>
          <a:prstGeom prst="rect">
            <a:avLst/>
          </a:prstGeom>
        </p:spPr>
      </p:pic>
      <p:pic>
        <p:nvPicPr>
          <p:cNvPr id="6" name="Slika 5" descr="1601056_752304984792797_7337429357166814925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191000"/>
            <a:ext cx="3928533" cy="2209800"/>
          </a:xfrm>
          <a:prstGeom prst="rect">
            <a:avLst/>
          </a:prstGeom>
        </p:spPr>
      </p:pic>
      <p:pic>
        <p:nvPicPr>
          <p:cNvPr id="7" name="Slika 6" descr="bff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447800"/>
            <a:ext cx="2903538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296</TotalTime>
  <Words>196</Words>
  <Application>Microsoft Office PowerPoint</Application>
  <PresentationFormat>Prikaz na zaslonu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5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Tesla u fizici</vt:lpstr>
      <vt:lpstr>Ljubav prema fizici </vt:lpstr>
      <vt:lpstr>Teslini izumi </vt:lpstr>
      <vt:lpstr>Magnetsko polje </vt:lpstr>
      <vt:lpstr>Transformator </vt:lpstr>
      <vt:lpstr>Radio</vt:lpstr>
      <vt:lpstr>Teslina turbina </vt:lpstr>
      <vt:lpstr>PowerPointova prezentacija</vt:lpstr>
    </vt:vector>
  </TitlesOfParts>
  <Company>Alić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Tesla u fizici </dc:title>
  <dc:creator>Drago</dc:creator>
  <cp:lastModifiedBy>Karlo</cp:lastModifiedBy>
  <cp:revision>31</cp:revision>
  <dcterms:created xsi:type="dcterms:W3CDTF">2015-11-01T10:36:27Z</dcterms:created>
  <dcterms:modified xsi:type="dcterms:W3CDTF">2015-12-11T08:43:40Z</dcterms:modified>
</cp:coreProperties>
</file>