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20" y="-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768978-EFB1-4F66-815E-E64527BD56C8}" type="datetimeFigureOut">
              <a:rPr lang="hr-HR" smtClean="0"/>
              <a:pPr/>
              <a:t>20.11.2014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ABCA00-905A-49BF-92A7-3C4B65094165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Jednakokračni trokut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Naslov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9" name="Podnaslov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r-HR" smtClean="0"/>
              <a:t>Kliknite da biste uredili stil podnaslova matrice</a:t>
            </a:r>
            <a:endParaRPr kumimoji="0" lang="en-US"/>
          </a:p>
        </p:txBody>
      </p:sp>
      <p:sp>
        <p:nvSpPr>
          <p:cNvPr id="28" name="Rezervirano mjesto datuma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2237232C-4A89-40C4-8FBC-35CF4D7778F4}" type="datetime1">
              <a:rPr lang="hr-HR" smtClean="0"/>
              <a:pPr/>
              <a:t>20.11.2014</a:t>
            </a:fld>
            <a:endParaRPr lang="hr-HR"/>
          </a:p>
        </p:txBody>
      </p:sp>
      <p:sp>
        <p:nvSpPr>
          <p:cNvPr id="17" name="Rezervirano mjesto podnožja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r>
              <a:rPr lang="hr-HR" smtClean="0"/>
              <a:t>Dani Nikole Tesle 2014.</a:t>
            </a:r>
            <a:endParaRPr lang="hr-HR"/>
          </a:p>
        </p:txBody>
      </p:sp>
      <p:sp>
        <p:nvSpPr>
          <p:cNvPr id="29" name="Rezervirano mjesto broja slajda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8714A409-1A35-4958-A204-E10094086D54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6B24D-4941-431D-8F56-A3123EFD2E16}" type="datetime1">
              <a:rPr lang="hr-HR" smtClean="0"/>
              <a:pPr/>
              <a:t>20.11.2014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Dani Nikole Tesle 2014.</a:t>
            </a: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4A409-1A35-4958-A204-E10094086D54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96B0F-DB47-461F-876C-FCD0CD8FC087}" type="datetime1">
              <a:rPr lang="hr-HR" smtClean="0"/>
              <a:pPr/>
              <a:t>20.11.2014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Dani Nikole Tesle 2014.</a:t>
            </a: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4A409-1A35-4958-A204-E10094086D54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0102DA6F-79C6-4E15-97DD-D7862AFFC3DC}" type="datetime1">
              <a:rPr lang="hr-HR" smtClean="0"/>
              <a:pPr/>
              <a:t>20.11.2014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r>
              <a:rPr lang="hr-HR" smtClean="0"/>
              <a:t>Dani Nikole Tesle 2014.</a:t>
            </a: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4A409-1A35-4958-A204-E10094086D54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odjeljka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avokutni trokut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Jednakokračni trokut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B70EFB67-60AE-4367-8FC2-79CD18206F28}" type="datetime1">
              <a:rPr lang="hr-HR" smtClean="0"/>
              <a:pPr/>
              <a:t>20.11.2014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r>
              <a:rPr lang="hr-HR" smtClean="0"/>
              <a:t>Dani Nikole Tesle 2014.</a:t>
            </a: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8714A409-1A35-4958-A204-E10094086D54}" type="slidenum">
              <a:rPr lang="hr-HR" smtClean="0"/>
              <a:pPr/>
              <a:t>‹#›</a:t>
            </a:fld>
            <a:endParaRPr lang="hr-HR"/>
          </a:p>
        </p:txBody>
      </p:sp>
      <p:cxnSp>
        <p:nvCxnSpPr>
          <p:cNvPr id="11" name="Ravni poveznik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Ravni poveznik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C21900CB-0FE0-468E-92E4-8E5AE05A562A}" type="datetime1">
              <a:rPr lang="hr-HR" smtClean="0"/>
              <a:pPr/>
              <a:t>20.11.2014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r>
              <a:rPr lang="hr-HR" smtClean="0"/>
              <a:t>Dani Nikole Tesle 2014.</a:t>
            </a:r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8714A409-1A35-4958-A204-E10094086D54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Usporedb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5" name="Rezervirano mjesto sadržaja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2EED8FC4-37CE-4535-95AB-6C319A9AB2E7}" type="datetime1">
              <a:rPr lang="hr-HR" smtClean="0"/>
              <a:pPr/>
              <a:t>20.11.2014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r>
              <a:rPr lang="hr-HR" smtClean="0"/>
              <a:t>Dani Nikole Tesle 2014.</a:t>
            </a:r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8714A409-1A35-4958-A204-E10094086D54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8B6B7-9DBD-400B-8F0F-8A4540C50CD7}" type="datetime1">
              <a:rPr lang="hr-HR" smtClean="0"/>
              <a:pPr/>
              <a:t>20.11.2014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Dani Nikole Tesle 2014.</a:t>
            </a:r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4A409-1A35-4958-A204-E10094086D54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4B9B01DE-5771-4329-864D-0B59486D114A}" type="datetime1">
              <a:rPr lang="hr-HR" smtClean="0"/>
              <a:pPr/>
              <a:t>20.11.2014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r>
              <a:rPr lang="hr-HR" smtClean="0"/>
              <a:t>Dani Nikole Tesle 2014.</a:t>
            </a:r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8714A409-1A35-4958-A204-E10094086D54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8A108035-2BC8-4E81-8B73-7D87E6500CD4}" type="datetime1">
              <a:rPr lang="hr-HR" smtClean="0"/>
              <a:pPr/>
              <a:t>20.11.2014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r>
              <a:rPr lang="hr-HR" smtClean="0"/>
              <a:t>Dani Nikole Tesle 2014.</a:t>
            </a:r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8714A409-1A35-4958-A204-E10094086D54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hr-HR" smtClean="0"/>
              <a:t>Pritisnite ikonu za dodavanje slike</a:t>
            </a:r>
            <a:endParaRPr kumimoji="0" lang="en-US" dirty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94E390B7-7493-4E48-BBD9-D036590C6633}" type="datetime1">
              <a:rPr lang="hr-HR" smtClean="0"/>
              <a:pPr/>
              <a:t>20.11.2014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r>
              <a:rPr lang="hr-HR" smtClean="0"/>
              <a:t>Dani Nikole Tesle 2014.</a:t>
            </a:r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8714A409-1A35-4958-A204-E10094086D54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avokutni trokut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Ravni poveznik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Ravni poveznik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ezervirano mjesto naslova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13" name="Rezervirano mjesto teksta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  <a:p>
            <a:pPr lvl="1" eaLnBrk="1" latinLnBrk="0" hangingPunct="1"/>
            <a:r>
              <a:rPr kumimoji="0" lang="hr-HR" smtClean="0"/>
              <a:t>Druga razina</a:t>
            </a:r>
          </a:p>
          <a:p>
            <a:pPr lvl="2" eaLnBrk="1" latinLnBrk="0" hangingPunct="1"/>
            <a:r>
              <a:rPr kumimoji="0" lang="hr-HR" smtClean="0"/>
              <a:t>Treća razina</a:t>
            </a:r>
          </a:p>
          <a:p>
            <a:pPr lvl="3" eaLnBrk="1" latinLnBrk="0" hangingPunct="1"/>
            <a:r>
              <a:rPr kumimoji="0" lang="hr-HR" smtClean="0"/>
              <a:t>Četvrta razina</a:t>
            </a:r>
          </a:p>
          <a:p>
            <a:pPr lvl="4" eaLnBrk="1" latinLnBrk="0" hangingPunct="1"/>
            <a:r>
              <a:rPr kumimoji="0" lang="hr-HR" smtClean="0"/>
              <a:t>Peta razina</a:t>
            </a:r>
            <a:endParaRPr kumimoji="0" lang="en-US"/>
          </a:p>
        </p:txBody>
      </p:sp>
      <p:sp>
        <p:nvSpPr>
          <p:cNvPr id="14" name="Rezervirano mjesto datuma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288AE887-DDE9-43A0-82DB-824DCD704DDE}" type="datetime1">
              <a:rPr lang="hr-HR" smtClean="0"/>
              <a:pPr/>
              <a:t>20.11.2014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r>
              <a:rPr lang="hr-HR" smtClean="0"/>
              <a:t>Dani Nikole Tesle 2014.</a:t>
            </a:r>
            <a:endParaRPr lang="hr-HR"/>
          </a:p>
        </p:txBody>
      </p:sp>
      <p:sp>
        <p:nvSpPr>
          <p:cNvPr id="23" name="Rezervirano mjesto broja slajda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8714A409-1A35-4958-A204-E10094086D54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hf hdr="0"/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hr-HR" dirty="0" smtClean="0">
                <a:solidFill>
                  <a:schemeClr val="tx1"/>
                </a:solidFill>
              </a:rPr>
              <a:t>Od Smiljana do New-Yorka</a:t>
            </a:r>
            <a:endParaRPr lang="hr-HR" dirty="0">
              <a:solidFill>
                <a:schemeClr val="tx1"/>
              </a:solidFill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4" name="Slika 3" descr="Smiljan_Memorial_Center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3573016"/>
            <a:ext cx="3360373" cy="25202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Slika 4" descr="newyork_2705424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3284984"/>
            <a:ext cx="4240476" cy="296150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Strelica udesno 5"/>
          <p:cNvSpPr/>
          <p:nvPr/>
        </p:nvSpPr>
        <p:spPr>
          <a:xfrm>
            <a:off x="3779912" y="4509120"/>
            <a:ext cx="720080" cy="504056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solidFill>
                  <a:schemeClr val="tx1"/>
                </a:solidFill>
              </a:rPr>
              <a:t>Djetinjstvo</a:t>
            </a:r>
            <a:endParaRPr lang="hr-HR" dirty="0">
              <a:solidFill>
                <a:schemeClr val="tx1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946923"/>
          </a:xfrm>
        </p:spPr>
        <p:txBody>
          <a:bodyPr/>
          <a:lstStyle/>
          <a:p>
            <a:r>
              <a:rPr lang="hr-HR" dirty="0" smtClean="0"/>
              <a:t>Rođen u Smiljanu 9./10. 7.1856.god.</a:t>
            </a:r>
          </a:p>
          <a:p>
            <a:r>
              <a:rPr lang="hr-HR" dirty="0" smtClean="0"/>
              <a:t>Podrijetlom iz Srpske obitelji.</a:t>
            </a:r>
          </a:p>
          <a:p>
            <a:r>
              <a:rPr lang="hr-HR" dirty="0" smtClean="0"/>
              <a:t>Tata Milutin je bio pravoslavni svećenik.</a:t>
            </a:r>
          </a:p>
          <a:p>
            <a:r>
              <a:rPr lang="hr-HR" dirty="0" smtClean="0"/>
              <a:t>Majka Georgina neobrazovana.</a:t>
            </a:r>
          </a:p>
          <a:p>
            <a:r>
              <a:rPr lang="hr-HR" dirty="0" smtClean="0"/>
              <a:t>Pohađao je osnovnu školu u Smiljanu.</a:t>
            </a:r>
            <a:endParaRPr lang="hr-HR" dirty="0"/>
          </a:p>
        </p:txBody>
      </p:sp>
      <p:pic>
        <p:nvPicPr>
          <p:cNvPr id="5" name="Rezervirano mjesto sadržaja 4" descr="180px-Milutin_Tesla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355976" y="2276872"/>
            <a:ext cx="1933520" cy="297547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Slika 5" descr="Djuka_mandic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96874" y="2276873"/>
            <a:ext cx="2159093" cy="295232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kstniOkvir 6"/>
          <p:cNvSpPr txBox="1"/>
          <p:nvPr/>
        </p:nvSpPr>
        <p:spPr>
          <a:xfrm>
            <a:off x="4427984" y="5445224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Teslin otac</a:t>
            </a:r>
            <a:endParaRPr lang="hr-HR" dirty="0"/>
          </a:p>
        </p:txBody>
      </p:sp>
      <p:sp>
        <p:nvSpPr>
          <p:cNvPr id="8" name="TekstniOkvir 7"/>
          <p:cNvSpPr txBox="1"/>
          <p:nvPr/>
        </p:nvSpPr>
        <p:spPr>
          <a:xfrm>
            <a:off x="6732240" y="5373216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Teslina majka</a:t>
            </a:r>
            <a:endParaRPr lang="hr-HR" dirty="0"/>
          </a:p>
        </p:txBody>
      </p:sp>
      <p:sp>
        <p:nvSpPr>
          <p:cNvPr id="9" name="Rezervirano mjesto datuma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69341-0463-4F57-89A5-AC79CA250072}" type="datetime1">
              <a:rPr lang="hr-HR" smtClean="0"/>
              <a:pPr/>
              <a:t>20.11.2014</a:t>
            </a:fld>
            <a:endParaRPr lang="hr-HR"/>
          </a:p>
        </p:txBody>
      </p:sp>
      <p:sp>
        <p:nvSpPr>
          <p:cNvPr id="10" name="Rezervirano mjesto broja slajd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4A409-1A35-4958-A204-E10094086D54}" type="slidenum">
              <a:rPr lang="hr-HR" smtClean="0"/>
              <a:pPr/>
              <a:t>2</a:t>
            </a:fld>
            <a:endParaRPr lang="hr-HR"/>
          </a:p>
        </p:txBody>
      </p:sp>
      <p:sp>
        <p:nvSpPr>
          <p:cNvPr id="11" name="Rezervirano mjesto podnožja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Dani Nikole Tesle 2014.</a:t>
            </a:r>
            <a:endParaRPr lang="hr-HR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solidFill>
                  <a:schemeClr val="tx1"/>
                </a:solidFill>
              </a:rPr>
              <a:t>Mladost</a:t>
            </a:r>
            <a:endParaRPr lang="hr-HR" dirty="0">
              <a:solidFill>
                <a:schemeClr val="tx1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hr-HR" dirty="0" smtClean="0"/>
              <a:t>Upisao se u nižu gimnaziju u Rakovcu.</a:t>
            </a:r>
          </a:p>
          <a:p>
            <a:r>
              <a:rPr lang="hr-HR" dirty="0" smtClean="0"/>
              <a:t>U slobodno vrijeme se družio s prijateljima.</a:t>
            </a:r>
          </a:p>
          <a:p>
            <a:r>
              <a:rPr lang="hr-HR" dirty="0" smtClean="0"/>
              <a:t>Imao je ljubav prema pticama i čitanju.</a:t>
            </a:r>
          </a:p>
          <a:p>
            <a:r>
              <a:rPr lang="hr-HR" dirty="0" smtClean="0"/>
              <a:t>Kada je završio gimnaziju 2. god. se nije školovao.</a:t>
            </a:r>
          </a:p>
          <a:p>
            <a:endParaRPr lang="hr-HR" dirty="0"/>
          </a:p>
        </p:txBody>
      </p:sp>
      <p:pic>
        <p:nvPicPr>
          <p:cNvPr id="5" name="Rezervirano mjesto sadržaja 4" descr="Tesla_1879_teslauniverse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932040" y="1556792"/>
            <a:ext cx="3508498" cy="452596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kstniOkvir 5"/>
          <p:cNvSpPr txBox="1"/>
          <p:nvPr/>
        </p:nvSpPr>
        <p:spPr>
          <a:xfrm>
            <a:off x="5076056" y="6165304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Nikola Tesla u mladosti</a:t>
            </a:r>
            <a:endParaRPr lang="hr-HR" dirty="0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B2130-3577-4790-8526-C3DB7ACA57AF}" type="datetime1">
              <a:rPr lang="hr-HR" smtClean="0"/>
              <a:pPr/>
              <a:t>20.11.2014</a:t>
            </a:fld>
            <a:endParaRPr lang="hr-HR"/>
          </a:p>
        </p:txBody>
      </p:sp>
      <p:sp>
        <p:nvSpPr>
          <p:cNvPr id="8" name="Rezervirano mjesto broja slajd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4A409-1A35-4958-A204-E10094086D54}" type="slidenum">
              <a:rPr lang="hr-HR" smtClean="0"/>
              <a:pPr/>
              <a:t>3</a:t>
            </a:fld>
            <a:endParaRPr lang="hr-HR"/>
          </a:p>
        </p:txBody>
      </p:sp>
      <p:sp>
        <p:nvSpPr>
          <p:cNvPr id="9" name="Rezervirano mjesto podnožja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Dani Nikole Tesle 2014.</a:t>
            </a:r>
            <a:endParaRPr lang="hr-HR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solidFill>
                  <a:schemeClr val="tx1"/>
                </a:solidFill>
              </a:rPr>
              <a:t>Tesla nakon srednje škole</a:t>
            </a:r>
            <a:endParaRPr lang="hr-HR" dirty="0">
              <a:solidFill>
                <a:schemeClr val="tx1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r-HR" dirty="0" smtClean="0"/>
              <a:t>Na njega su vršili pritisak da bude svećenik.</a:t>
            </a:r>
          </a:p>
          <a:p>
            <a:r>
              <a:rPr lang="hr-HR" dirty="0" smtClean="0"/>
              <a:t>Dobio je koleru i čudom ozdravio.</a:t>
            </a:r>
          </a:p>
          <a:p>
            <a:r>
              <a:rPr lang="hr-HR" dirty="0" smtClean="0"/>
              <a:t>Otišao je studirati tehničke znanosti u </a:t>
            </a:r>
            <a:r>
              <a:rPr lang="hr-HR" dirty="0" err="1" smtClean="0"/>
              <a:t>Graz</a:t>
            </a:r>
            <a:r>
              <a:rPr lang="hr-HR" dirty="0" smtClean="0"/>
              <a:t>.</a:t>
            </a:r>
          </a:p>
          <a:p>
            <a:r>
              <a:rPr lang="hr-HR" dirty="0" smtClean="0"/>
              <a:t>Nakon toga u Pragu je studirao tehniku.</a:t>
            </a:r>
          </a:p>
          <a:p>
            <a:endParaRPr lang="hr-HR" dirty="0"/>
          </a:p>
        </p:txBody>
      </p:sp>
      <p:pic>
        <p:nvPicPr>
          <p:cNvPr id="5" name="Rezervirano mjesto sadržaja 4" descr="rep-tesla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0" y="2204864"/>
            <a:ext cx="4320480" cy="309634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kstniOkvir 5"/>
          <p:cNvSpPr txBox="1"/>
          <p:nvPr/>
        </p:nvSpPr>
        <p:spPr>
          <a:xfrm>
            <a:off x="4572000" y="5445224"/>
            <a:ext cx="424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Svjetleća lopta u čast Tesli u Pragu</a:t>
            </a:r>
            <a:endParaRPr lang="hr-HR" dirty="0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41E93-1FC9-4E1E-8D94-D1B3F9F30D93}" type="datetime1">
              <a:rPr lang="hr-HR" smtClean="0"/>
              <a:pPr/>
              <a:t>20.11.2014</a:t>
            </a:fld>
            <a:endParaRPr lang="hr-HR"/>
          </a:p>
        </p:txBody>
      </p:sp>
      <p:sp>
        <p:nvSpPr>
          <p:cNvPr id="8" name="Rezervirano mjesto broja slajd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4A409-1A35-4958-A204-E10094086D54}" type="slidenum">
              <a:rPr lang="hr-HR" smtClean="0"/>
              <a:pPr/>
              <a:t>4</a:t>
            </a:fld>
            <a:endParaRPr lang="hr-HR"/>
          </a:p>
        </p:txBody>
      </p:sp>
      <p:sp>
        <p:nvSpPr>
          <p:cNvPr id="9" name="Rezervirano mjesto podnožja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Dani Nikole Tesle 2014.</a:t>
            </a:r>
            <a:endParaRPr lang="hr-HR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solidFill>
                  <a:schemeClr val="tx1"/>
                </a:solidFill>
              </a:rPr>
              <a:t>Tesla u Budimpešti</a:t>
            </a:r>
            <a:endParaRPr lang="hr-HR" dirty="0">
              <a:solidFill>
                <a:schemeClr val="tx1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hr-HR" dirty="0" smtClean="0"/>
              <a:t>Jedno vrijeme je radio u Budimpešti kao inženjer tehničkog društva.</a:t>
            </a:r>
          </a:p>
          <a:p>
            <a:r>
              <a:rPr lang="hr-HR" dirty="0" smtClean="0"/>
              <a:t>Tamo se teško razbolio i čudom ozdravio.</a:t>
            </a:r>
          </a:p>
          <a:p>
            <a:r>
              <a:rPr lang="hr-HR" dirty="0" smtClean="0"/>
              <a:t>U šetnji parkom dolazi do rješenja na bazi obrtajnog magnetskog polja.</a:t>
            </a:r>
          </a:p>
          <a:p>
            <a:endParaRPr lang="hr-HR" dirty="0"/>
          </a:p>
        </p:txBody>
      </p:sp>
      <p:pic>
        <p:nvPicPr>
          <p:cNvPr id="5" name="Rezervirano mjesto sadržaja 4" descr="polje3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860032" y="2276872"/>
            <a:ext cx="3795464" cy="339432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kstniOkvir 5"/>
          <p:cNvSpPr txBox="1"/>
          <p:nvPr/>
        </p:nvSpPr>
        <p:spPr>
          <a:xfrm>
            <a:off x="4932040" y="5805264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Rad obrtnog magnetskog polja</a:t>
            </a:r>
            <a:endParaRPr lang="hr-HR" dirty="0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1C819-1339-4577-94F0-F836F6C2C03F}" type="datetime1">
              <a:rPr lang="hr-HR" smtClean="0"/>
              <a:pPr/>
              <a:t>20.11.2014</a:t>
            </a:fld>
            <a:endParaRPr lang="hr-HR"/>
          </a:p>
        </p:txBody>
      </p:sp>
      <p:sp>
        <p:nvSpPr>
          <p:cNvPr id="8" name="Rezervirano mjesto broja slajd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4A409-1A35-4958-A204-E10094086D54}" type="slidenum">
              <a:rPr lang="hr-HR" smtClean="0"/>
              <a:pPr/>
              <a:t>5</a:t>
            </a:fld>
            <a:endParaRPr lang="hr-HR"/>
          </a:p>
        </p:txBody>
      </p:sp>
      <p:sp>
        <p:nvSpPr>
          <p:cNvPr id="9" name="Rezervirano mjesto podnožja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Dani Nikole Tesle 2014.</a:t>
            </a:r>
            <a:endParaRPr lang="hr-HR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solidFill>
                  <a:schemeClr val="tx1"/>
                </a:solidFill>
              </a:rPr>
              <a:t>Tesla u Parizu</a:t>
            </a:r>
            <a:endParaRPr lang="hr-HR" dirty="0">
              <a:solidFill>
                <a:schemeClr val="tx1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hr-HR" dirty="0" smtClean="0"/>
              <a:t>Sa preporukom poslodavca odlazi u Pariz.</a:t>
            </a:r>
          </a:p>
          <a:p>
            <a:r>
              <a:rPr lang="hr-HR" dirty="0" smtClean="0"/>
              <a:t>Tamo radi u Edisonovoj kompaniji.</a:t>
            </a:r>
          </a:p>
          <a:p>
            <a:r>
              <a:rPr lang="hr-HR" dirty="0" smtClean="0"/>
              <a:t>Stiče ugled velikog stručnjaka.</a:t>
            </a:r>
          </a:p>
          <a:p>
            <a:r>
              <a:rPr lang="hr-HR" dirty="0" smtClean="0"/>
              <a:t>Posao ga vodi u </a:t>
            </a:r>
            <a:r>
              <a:rPr lang="hr-HR" dirty="0" err="1" smtClean="0"/>
              <a:t>Salzburg</a:t>
            </a:r>
            <a:r>
              <a:rPr lang="hr-HR" dirty="0" smtClean="0"/>
              <a:t> gdje nastaje prvi model elektromotora.</a:t>
            </a:r>
            <a:endParaRPr lang="hr-HR" dirty="0"/>
          </a:p>
        </p:txBody>
      </p:sp>
      <p:pic>
        <p:nvPicPr>
          <p:cNvPr id="5" name="Rezervirano mjesto sadržaja 4" descr="lanature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427984" y="1988840"/>
            <a:ext cx="4495800" cy="374441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kstniOkvir 5"/>
          <p:cNvSpPr txBox="1"/>
          <p:nvPr/>
        </p:nvSpPr>
        <p:spPr>
          <a:xfrm>
            <a:off x="4427984" y="5877272"/>
            <a:ext cx="4464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Tesline demonstracije naučnicima u Parizu.</a:t>
            </a:r>
            <a:endParaRPr lang="hr-HR" dirty="0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B0B99-F050-4A13-A919-09DABC794567}" type="datetime1">
              <a:rPr lang="hr-HR" smtClean="0"/>
              <a:pPr/>
              <a:t>20.11.2014</a:t>
            </a:fld>
            <a:endParaRPr lang="hr-HR"/>
          </a:p>
        </p:txBody>
      </p:sp>
      <p:sp>
        <p:nvSpPr>
          <p:cNvPr id="8" name="Rezervirano mjesto broja slajd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4A409-1A35-4958-A204-E10094086D54}" type="slidenum">
              <a:rPr lang="hr-HR" smtClean="0"/>
              <a:pPr/>
              <a:t>6</a:t>
            </a:fld>
            <a:endParaRPr lang="hr-HR"/>
          </a:p>
        </p:txBody>
      </p:sp>
      <p:sp>
        <p:nvSpPr>
          <p:cNvPr id="9" name="Rezervirano mjesto podnožja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Dani Nikole Tesle 2014.</a:t>
            </a:r>
            <a:endParaRPr lang="hr-HR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solidFill>
                  <a:schemeClr val="tx1"/>
                </a:solidFill>
              </a:rPr>
              <a:t>Odluka o napuštanju Europe</a:t>
            </a:r>
            <a:endParaRPr lang="hr-HR" dirty="0">
              <a:solidFill>
                <a:schemeClr val="tx1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r-HR" dirty="0" smtClean="0"/>
              <a:t>Shvativši da u Europi neće uspjeti 1884. odlazi u New-York.</a:t>
            </a:r>
          </a:p>
          <a:p>
            <a:r>
              <a:rPr lang="hr-HR" dirty="0" smtClean="0"/>
              <a:t>Na preporuku inženjera </a:t>
            </a:r>
            <a:r>
              <a:rPr lang="hr-HR" dirty="0" err="1" smtClean="0"/>
              <a:t>Charlsa</a:t>
            </a:r>
            <a:r>
              <a:rPr lang="hr-HR" dirty="0" smtClean="0"/>
              <a:t> </a:t>
            </a:r>
            <a:r>
              <a:rPr lang="hr-HR" dirty="0" err="1" smtClean="0"/>
              <a:t>Bacherola</a:t>
            </a:r>
            <a:r>
              <a:rPr lang="hr-HR" dirty="0" smtClean="0"/>
              <a:t> .</a:t>
            </a:r>
          </a:p>
          <a:p>
            <a:r>
              <a:rPr lang="hr-HR" dirty="0" smtClean="0"/>
              <a:t>Odlazi ravno do Edisona.</a:t>
            </a:r>
            <a:endParaRPr lang="hr-HR" dirty="0"/>
          </a:p>
        </p:txBody>
      </p:sp>
      <p:pic>
        <p:nvPicPr>
          <p:cNvPr id="5" name="Rezervirano mjesto sadržaja 4" descr="new-york-12-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16016" y="2060848"/>
            <a:ext cx="4038600" cy="32308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zervirano mjesto datuma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63F92-7A08-42E9-AD0C-53A2C9628F3E}" type="datetime1">
              <a:rPr lang="hr-HR" smtClean="0"/>
              <a:pPr/>
              <a:t>20.11.2014</a:t>
            </a:fld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4A409-1A35-4958-A204-E10094086D54}" type="slidenum">
              <a:rPr lang="hr-HR" smtClean="0"/>
              <a:pPr/>
              <a:t>7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Dani Nikole Tesle 2014.</a:t>
            </a:r>
            <a:endParaRPr lang="hr-HR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hr-HR" dirty="0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2DA6F-79C6-4E15-97DD-D7862AFFC3DC}" type="datetime1">
              <a:rPr lang="hr-HR" smtClean="0"/>
              <a:pPr/>
              <a:t>20.11.2014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Dani Nikole Tesle 2014.</a:t>
            </a: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4A409-1A35-4958-A204-E10094086D54}" type="slidenum">
              <a:rPr lang="hr-HR" smtClean="0"/>
              <a:pPr/>
              <a:t>8</a:t>
            </a:fld>
            <a:endParaRPr lang="hr-HR"/>
          </a:p>
        </p:txBody>
      </p:sp>
      <p:sp>
        <p:nvSpPr>
          <p:cNvPr id="7" name="Pravokutnik 6"/>
          <p:cNvSpPr/>
          <p:nvPr/>
        </p:nvSpPr>
        <p:spPr>
          <a:xfrm>
            <a:off x="827584" y="1916832"/>
            <a:ext cx="7335663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Monika Mutapčić 8.b</a:t>
            </a:r>
          </a:p>
          <a:p>
            <a:pPr algn="ctr"/>
            <a:r>
              <a:rPr lang="hr-HR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Osnovna škola</a:t>
            </a:r>
          </a:p>
          <a:p>
            <a:pPr algn="ctr"/>
            <a:r>
              <a:rPr lang="hr-HR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Stjepana Antolovića</a:t>
            </a:r>
          </a:p>
          <a:p>
            <a:pPr algn="ctr"/>
            <a:r>
              <a:rPr lang="hr-HR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Privlaka</a:t>
            </a:r>
            <a:endParaRPr lang="hr-HR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duševljenje">
  <a:themeElements>
    <a:clrScheme name="Izvorni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duševljenj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duševljenj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133</TotalTime>
  <Words>285</Words>
  <Application>Microsoft Office PowerPoint</Application>
  <PresentationFormat>Prikaz na zaslonu (4:3)</PresentationFormat>
  <Paragraphs>61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8</vt:i4>
      </vt:variant>
    </vt:vector>
  </HeadingPairs>
  <TitlesOfParts>
    <vt:vector size="9" baseType="lpstr">
      <vt:lpstr>Oduševljenje</vt:lpstr>
      <vt:lpstr>Od Smiljana do New-Yorka</vt:lpstr>
      <vt:lpstr>Djetinjstvo</vt:lpstr>
      <vt:lpstr>Mladost</vt:lpstr>
      <vt:lpstr>Tesla nakon srednje škole</vt:lpstr>
      <vt:lpstr>Tesla u Budimpešti</vt:lpstr>
      <vt:lpstr>Tesla u Parizu</vt:lpstr>
      <vt:lpstr>Odluka o napuštanju Europe</vt:lpstr>
      <vt:lpstr>Slajd 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Korisnik</dc:creator>
  <cp:lastModifiedBy>Korisnik</cp:lastModifiedBy>
  <cp:revision>14</cp:revision>
  <dcterms:created xsi:type="dcterms:W3CDTF">2014-10-30T11:08:22Z</dcterms:created>
  <dcterms:modified xsi:type="dcterms:W3CDTF">2014-11-20T13:40:02Z</dcterms:modified>
</cp:coreProperties>
</file>