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61" autoAdjust="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E61CA-BE5F-4B10-B137-036501A479F9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1A11-CAEB-456E-BEA5-1F27E153BE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Zajedno s </a:t>
            </a:r>
            <a:r>
              <a:rPr lang="hr-H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Westinghouseom</a:t>
            </a:r>
            <a:r>
              <a:rPr lang="hr-H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postavio je rasvjetu za Svjetsku izložbu u Chicagu 1893. godine, nakon čega je s </a:t>
            </a:r>
            <a:r>
              <a:rPr lang="hr-H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Westinghause</a:t>
            </a:r>
            <a:r>
              <a:rPr lang="hr-H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-General Electric inženjerima radio na konstrukciji prve moderne trofazne izmjenične centrale na slapovima Nijagare.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1A11-CAEB-456E-BEA5-1F27E153BE36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Centrala je otvorena 12. siječnja 1895. godine.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C1A11-CAEB-456E-BEA5-1F27E153BE36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91923-46F3-49B9-9697-CB7EEAA1B506}" type="datetimeFigureOut">
              <a:rPr lang="sr-Latn-CS" smtClean="0"/>
              <a:pPr/>
              <a:t>22.11.2014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7ADD-A374-45BA-9466-5084214096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5719770"/>
            <a:ext cx="9144000" cy="1138230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Monika Borac </a:t>
            </a:r>
            <a:r>
              <a:rPr lang="hr-HR" dirty="0" smtClean="0"/>
              <a:t> </a:t>
            </a:r>
            <a:endParaRPr lang="hr-HR" dirty="0" smtClean="0"/>
          </a:p>
          <a:p>
            <a:r>
              <a:rPr lang="hr-HR" dirty="0" smtClean="0"/>
              <a:t>Privlaka</a:t>
            </a:r>
          </a:p>
          <a:p>
            <a:r>
              <a:rPr lang="hr-HR" dirty="0" smtClean="0"/>
              <a:t>Osnovna škola Stjepana Antolovića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000100" y="2143116"/>
            <a:ext cx="7391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Centrala na Nijagari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2910" y="428604"/>
            <a:ext cx="8229600" cy="4525963"/>
          </a:xfrm>
        </p:spPr>
        <p:txBody>
          <a:bodyPr/>
          <a:lstStyle/>
          <a:p>
            <a:r>
              <a:rPr lang="hr-HR" dirty="0" smtClean="0"/>
              <a:t>Fasciniran slapovima Nijagare od mladih dana</a:t>
            </a:r>
            <a:endParaRPr lang="hr-HR" dirty="0"/>
          </a:p>
        </p:txBody>
      </p:sp>
      <p:pic>
        <p:nvPicPr>
          <p:cNvPr id="1026" name="Picture 2" descr="http://tesla.radista.info/Slike/Mladi_Tes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85720" y="1643050"/>
            <a:ext cx="3752902" cy="476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 descr="http://bythedrop.com/gallery/var/albums/places/new-york/Black-And-White-Photo-Horseshoe-Falls-Niagara.jpg?m=13787967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86058"/>
            <a:ext cx="4881490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/>
          <a:lstStyle/>
          <a:p>
            <a:r>
              <a:rPr lang="hr-HR" dirty="0" smtClean="0"/>
              <a:t>Alternativni sustav korištenja naizmjenične struje</a:t>
            </a:r>
            <a:endParaRPr lang="hr-HR" dirty="0"/>
          </a:p>
        </p:txBody>
      </p:sp>
      <p:pic>
        <p:nvPicPr>
          <p:cNvPr id="4" name="Slika 3" descr="nijagarini slapov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500306"/>
            <a:ext cx="5143526" cy="28803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4525963"/>
          </a:xfrm>
        </p:spPr>
        <p:txBody>
          <a:bodyPr/>
          <a:lstStyle/>
          <a:p>
            <a:r>
              <a:rPr lang="hr-HR" dirty="0" smtClean="0"/>
              <a:t>Prva moderna trofazna izmjenična centrala</a:t>
            </a:r>
          </a:p>
          <a:p>
            <a:r>
              <a:rPr lang="hr-HR" dirty="0" smtClean="0"/>
              <a:t>Slapovi Nijagare</a:t>
            </a:r>
            <a:endParaRPr lang="hr-HR" dirty="0"/>
          </a:p>
        </p:txBody>
      </p:sp>
      <p:pic>
        <p:nvPicPr>
          <p:cNvPr id="4" name="Slika 3" descr="tes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011640"/>
            <a:ext cx="5548320" cy="437963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/>
          <a:lstStyle/>
          <a:p>
            <a:r>
              <a:rPr lang="hr-HR" dirty="0" smtClean="0"/>
              <a:t>12.siječnja 1895 otvorena centrala na Nijagari</a:t>
            </a:r>
            <a:endParaRPr lang="hr-HR" dirty="0"/>
          </a:p>
        </p:txBody>
      </p:sp>
      <p:pic>
        <p:nvPicPr>
          <p:cNvPr id="4" name="Slika 3" descr="05CentralanaNijaga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000240"/>
            <a:ext cx="6572296" cy="43205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tesla-muse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1142984"/>
            <a:ext cx="4062267" cy="51939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kstniOkvir 4"/>
          <p:cNvSpPr txBox="1"/>
          <p:nvPr/>
        </p:nvSpPr>
        <p:spPr>
          <a:xfrm>
            <a:off x="0" y="1285860"/>
            <a:ext cx="44291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3600" dirty="0" smtClean="0"/>
              <a:t>Smatrano jednim od tadašnjih svjetskih čuda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525963"/>
          </a:xfrm>
        </p:spPr>
        <p:txBody>
          <a:bodyPr/>
          <a:lstStyle/>
          <a:p>
            <a:r>
              <a:rPr lang="hr-HR" dirty="0" smtClean="0"/>
              <a:t>Patentirao svoje napredne ideje 1887. godine</a:t>
            </a:r>
            <a:endParaRPr lang="hr-HR" dirty="0"/>
          </a:p>
        </p:txBody>
      </p:sp>
      <p:sp>
        <p:nvSpPr>
          <p:cNvPr id="2050" name="AutoShape 2" descr="data:image/jpeg;base64,/9j/4AAQSkZJRgABAQAAAQABAAD/2wCEAAkGBxQTEhUUExQWFBUXFxYaFxgYGB0dHBocHRkgGBweHBocHSggGR0lGxwfITMhMSwuLi4uHCAzODMsNygtLisBCgoKDQwMDg8PFCsZExkrKysrKys3KysrKysrKysrKysrKysrKysrKysrKysrKysrKysrKysrKysrKysrKysrK//AABEIAM4A9QMBIgACEQEDEQH/xAAbAAACAwEBAQAAAAAAAAAAAAAABQMEBgIBB//EAE8QAAICAAUBBAcEBgQLBgcBAAECAxEABBIhMQUTIkFRBhQyYXGBkSNCUqEkM0NysdFigsHwBxVTY3OSk7LS4fE0VIOiwuJEdISjtMTTFv/EABQBAQAAAAAAAAAAAAAAAAAAAAD/xAAUEQEAAAAAAAAAAAAAAAAAAAAA/9oADAMBAAIRAxEAPwD7R6hH+Bfpg9Qj/Av0xZwYCt6jH+Bfpg9Qj/Av0wsh9IQZ5Imj0dlqLMzCtAXUHG245BGxBHkQS3gnV11IbBuvDcGiCOQQRRHIIOA49Rj/AAL9Meeox/gX6YWJ6URFFfRILkMdELYYAE/eokXWkEtYZatSBdynVkkaRaZTHudVbjU6ahRJrVG3NcYCf1GP8C/TB6jH+BfphX//AKRSFIhmNsEIpO6WMenUS+ncSqQASfa27pq/kepJKzqtgpXNbqWZAwonYsjjej3eKIsJfUY/wL9MUutRLHBI6KgZRY1AVd8cjnj54a4MBkcx1AKktdkzjLq8Y0bF9Lk33h3TS1uPbG+4x1LmzTaRDtGX3jO4G+od+tJPc+O4NGsazBgMlJnGWQqRE47LUGVNgSbBNNxo7/vo0cT57NFMvDKI4y7MAwK7MtMbXvd26DeNDbfnGmwYDJJ1QUoKRFjle1JAr7Wg2kLqJrTbVzQ5xynUiZIV0RBZFcsShNae1IbuyEBGEftWQDtZ1CtfgwGSyOdZ+ws5YdoDYKEG1GpwPtCNlPmd7usWuh5ntimtYt4lYhVIJJRG1L3jSWzLXNrycaPHMjUCaJoE0OT8PfgMcnWreROzhpHZdVGv16xhva9lEfU3mRyuJB1M33lgQdllnIYG4zM+nv2w2Wj5blRh/wBJ6xFmEDxk6SEI1KVJDqHUgMOCp/iOQcW4p1a6INMVPxHIwGc6R1VJJnjkSNKEdLwwLJG2k7myGlCnZfu82dOh9Tj/AAD6Y6mnVBqYgCwL95ND6nbHcjhQSboAk0CTt5Abk+7ARepx/gH0wepx/gH0xWm61CkKTs9RSdnobQ37Sgl0LUEkbmgLAOJen9RjmDGJtQV3QmiBqQlWAJA1UwIsWLBwEnqafgH0wepp+AfTE+IMvmkkLhTZR9DiiKag1bj8LA34gjAHqafhH0wepp+EfTHMufjVmVm0lE1tdgBfOztQr5Y4j6pESoDi2sAb8g6SDt3TqBWjW4I5wEvqifhGD1RPwjHmSzscy6onV181N+AYfVSCPMEHgjFjAQeqJ+EY9xNgwBgwYMAob0eiZndy7s4mFnSNKyhQ6jSo2+zXmz3ecXclkhGCAzEGybr2ixZm2AoszEnw8qxawYBIvo1HpoySsSxLMSttaKlHu0O6i94U1gm9zc0HRyju6TSXJJrewh272wpRwCqgmyAij4tcGATZHoIiCL2sr6JjL3tPeJjKENSgEFiZCdiX3J3Ny5HoqxO8iMQ0jWxpd1DO4XjgNIx89/iS0wYDxeN8e4MGAMGOJpVUWxAHv/IfH3YUz9cF0g/rMP4INz5UStYBziGbNIppnVT5EgH6YrZaLtBbmQ/0W7o/1RVj43jqZGjFQxLv5AAfSxgOzn0H4/iI3I+oWsV365EOSy/FSPyOKqJnGO7rHx+zUg/D7Rjti+GKL9pIJGrcUigi6sAny8zgIIPSHLv7Ml+dKxr40MWjnUOyyKGI7obz8LWwT8NsIMl0+SUN20sKai2mONYyUBChaeu8wpjdUSw2oUWw6JGL0llBFUCOPLcb/PAK4vRPTloIFkRWhZGMgirWyABWI13qoCzZvyrYTZz0a1lu+qgzGUAIRuUZCSVYFm79g+ajbDGLpaoDTsvJsEKB8VUBD8SDinN1wRMQXEoHiEYH/WA7Nz81AwFR/Rckz7w6ZTq09lyRN2o196m5I48bx1L6NMWlYupMjQsbBAbs2jYq4B3U9mQPIORRHLvI9QjlAKHcgNpIKtR8dJ3r38YtYBFP0R2yMeV1rapCjtRoiPTdC9r0/K8U09G5ljiQSJcUpcEhvxq48TvsyngkOdwLDanBgEnQuliObMS9n2et6QUt6R3mNqT7UjMfOtPkMTZTKSxySsNDCacOebVBCsXza41P9Y+V4anHgwCjq3THlaWiqq+XeIE2TqY8laqh8bxSy/o9KGiYuO6zMaLHTczS1v8ArrDadTcEahRONLgwCL0b6TLll0EoVJtqLEjTFHGuknwJQmj7IIUbLh7jzHuAMGDBgDBgwYAxXz+ejhQyTSJEi8s7BVHzO2I+qZxolBSJpSXVSF+6Cd2PjSjfYEnywg6mub1CS95H7OGMRalhBFmSUgksKUnTtbaFtbOA1CSqSwBBKmmAPBoNR8jRB+BGOsZFurZp5OzRTGzSOFBQHTDEdMk0hqtbmhHGD95GNjUA4zPVHjanjbs+zZzIqkkG6VFiUOzvW5+VA3QC1kerQzMyRyBmQAsBe18cjfjF3Gb9DVfS7SwiF5HZo0KqJBCKCdroGkMWLPpHGuuQxOkwBiq+YLErGASLBY+yp4r+kfcPI2Rih1XNSslxKSl1Ysl9uRp3Ce+wT4UKLVYZMyq3IywRKASzKgVV+TbV7/dgL2cycNgzF2YbhiXHyGmlHHGIE6llICFU94jYBWZ2F/C6vx488DNNmF8YIKFuVAlk86RrEKe9rfc7JQYq48lBpY5VSI/vzyORGaFajI1yTmvvXpO41gjANM/1Ngo7RXy6NYElqwQ6b+10EiNf6WqtqLKSAVUk0kbFXzcZI5VO1eQf+GjFsU+uTns0Re0zGvUmuW0gA097THdzeGnUHXf2tqNuLqhSIRrHG6ALS9nQC1xRc6jYG+3wwDafqb6B2Ecsh8C4Rb+PaMhH0xXmzumMvm8uqbG2LwqBv+Iy/ntzioGyzd5lZG/zew92zcfDHme7MhCkcslAXrkkHDahsG0nkg7cGuCRgJVyyuNSw5nSeGEkbqPgI5rNH48Yv9Oz0MKlWkZd9jMkkY+AaQUd/I4XZKKMQolzxFQBQlLceZJ3vknk+d4ifM5iFXdZWkCq7LGVHfYKdKl2sqCa3vbANup9YVEuZVSNhs5ddPupiKvxxQyGbybldTSIWrSJlaMMTwAWVQW/o+1txhNmurwLmoe40TuXj1ZdX5YBgxXQNTWoBUq47w37tFv66h/WxesRm1LiMattiGQEq9b3p38NGAeZ1EVQrROyjcMvKnfcEMGU+/8APFGDrelgra5EP39I1rtfeUe2PeBfGx3bC9+o9jTZTtJYj+yrVHtswjcEtCynbQQVGmtKc4tZfq2VnfeOVXBAZWRlZSeNYU+NbHcEDY1gNHHIGAZSGBFgg2CPMHxx6F553/lW2F0mUaLvQCx9+K9n8ypJ7snjvs3Bq9S3MpmVkUMhsG/CiCNiCDuCDsQdwRgJsGDBgDBgx4yg84D3BgwYAwYMGAMGDBgDFXqeU7WJ4w7x6hWuM6WHwYbjysb+RHOLWDAV8tlQhZr1O1amPNC6A8lFmh7ydySTYwYMAYSdX6rEp0yNSb2AL7QjYr+6PHwJtfBhhlm5Dsimma9/wqOW+O9D3nggHEU2TgRS7pGoRbLsB3Qouyx4AAu8Atb0thABCSkHYaVU2fACm3YnYLySRjzNpa9tm7WzUMCGyrG9Naf1k5G9jZKOnhnZTNm5UZcxKyjSPsEMDX3+6G0BxUr3po7qDp7pL3Z6bLNNISShnqmkC9zLRnfSgYnVK2x+Wpu6ERgWTdDeR9MjGSQ23qysdCKdlbMSWRq9wBFg6VbRqGsyXRwNDSntWQDSCKRKFDQhJo/0iWbc96tsXMlk1iXSg23JJJLMx5LE7sT4km8WcBl/TaYr2BH43/3cK8rnCQu5JKJe/wAf+eGfps4DZYkbapP92sL8lmvAAUET5c+J/vtgOzMTfexwZWHDfxxYOZPgB8z/ACxwc43l9P8ApgIklbxdv7/LEeYAKn7Stj95q48axI2YYnyPuwSO2k35Hn+3AZjOlVz2QJJ/XL4k793z92PpMYgzVvGTfd+0VaDCrXdhplWjYuxRBHIOPnOag1Z3J6tx2kYojmwoI+FE4+sZeAIoVdgNhZJ/M7nAZ3q0AWi8QD0FEiIpik8AskbMPgBdi6VrJGPMrBBKV0IuUzaAlNKi/wClwB20R21Lt9091tJGmkQMCGAIIIIIsEHkEeIwqz2SGnQ5bR9yS+/Ex2HePIN1Zu7prBwEMObnkZoyYkkUAtGykgg/fR9XeQnb2bHB3xVimzCSmQw8/rVW6kAGzAVXaAAAG+8O6eEK0Z+lsTpVmjzER1KyLY32sC7MbgUVuxRF2FfGg9Hs60kZDgrIjFXVjZVuaPiRRBBIFqVNb4BlBMrqGUhlYAgjgg7gjHeFKfo8tcQzPt5JKdz8FkN+XfvkyDDbAGDBgwBgwYMAYMGDAGDBgwBgwYMAY8ZgASTQG5OPcVc93tMf4j3v3F3b4gmlP72AVZjNOra12eQAkNwq/cUiwQasnflm52qtHmJs1MImVTDGytLp2tvaRDubHDkeRQHZjbLqumBGm7LtNIJI1HUfAAA3qJ4A86wr6T1nskCuluSWkYNsXJtq2uhwB4KFHhgOuoS9s4YKrsWePKoy6lBXuyzuPJdwPMaQCDLh/wBPySwoEWzyWY+0zHdmYjkk7+XlQ2wj9BIWbLRZiQHU8MQQHlYworx5drc+PeUH2RjSjAGOJZNIuidwNhfJq/gObx3gwFHqnSYswFEq6tJtaZlIPHKkHGR690rJRSdmXmjkaPVGiPK7PpuwEGpm5HAvG1zGYo6VGpzwB4e9j90e/wBxoHjCqBocw0iMxkcqyvpRlVQNipaqJGrhiTdkAUaDJZPppN/o8jkULkzEiflC0jr5UyDjHM3QJFZBbRmViip22YYMwRpKsopHdVjuPD31jWwtPJlNERVZkuJmYlQrIdJYBQbsDUBsNxjzMZYq2QDks4ndidTNTHLT3RNWosgWOK8cBn/8WsiVJA7aR7Ueam1H4idY4x/r/PCvqkCJE57SUP2chVXkkjNhC3d1SaJqoE6C3ljfPk52nDmTTEPuKTZqquxW/iNq95N4oVC6TTz7RSSaV2tdKns1LLRVtT2QSD7S+7ATReh+UWSOURuXjIKFppWojjZnIPzGHoGKWUz1gFvZbZXAIB3oAg7qb28jtR3rEHT5sw8z6lCwiwtlSxO34Sao6tvLTySQoNceMoIIO4OxGPcGAzGf6EC40MVdQWh3oP4tG7Ve42+FNuyE4r9U6rBrjzIB4CzI0Tbx2bN6a1RMSeTt2q7kitTmoNa1wQbU+RHB/sI8QSPHGbgy8cpk1SiKpXpCV2Jpn2b/ADhfcbH34DpelRzAmBlMbUDR0Mu97UtgjYi/Gvjh30nMs6EPXaRkpJX4gAdVeAZSrgeAYYVdIzgy6tl6eQRBSjKA1xPfZk15EMl+PZ344ly+eU5hXUMqyjs3DCu8oLxt5AFdak8k6B5YB7gwY8vAe4MGAYAwYMGAMGDBgDBgwYAwg6vnmR2ZGAIKoBQutOtmF+FsAaHK84f4SxdYijjUlgSxL6QbI1kuL8tjgKJeZ5IVnZVjszMGAH6tgEDbDSe0ZWH7hxJ6Xdm2XYIqM0uoaqHsqheTvDdToUqG8GZTjjKzpmpZiFevs41alIXQpku7IBJkI99Y5n6DIhaTtLVYpVqgLDAE2NJ8UA54vAKOmekuYhgijEUDCNVjB7arCKFuq22Hw9+LJ9MJ9x2UFj/Pf8sctCdC99tmbel8+fZ/v9cdaW7SQa2rsx+Hmxv7PO354C/Dn581CrqUhYvoGlmY2GPFCiNPe3Bqje24bZRXiiRXYyzuBZJsFtIDEbDSgq+B9TvjzncxDE86d5EaQAELZdmChVsi2Z9Kjba/fh906Y5mJ0OYjOY0hGKjdaFF1jLWAz26k7EaLusBNnMnKJNYcdrWlL7qSpuTHJW4fckOPZ5UEGRWsej0cOhmiTs21ESKQA6sDZV68Rd3uGBDAsGBJkOhIi0/2jFdJbcEjuj8Rpu4DYrvWRV4gzERSZWBqRQod/uyQ2dpFH3wb0kb6jt3S6gJ0PZ5sj7s6ah/pI6Vvm0ZX/ZnB1n9dkv/AJh//wAWbFfMu+YZezWhG+pXuqYAqe9Rs0zAqAfEFlNjFbOJpP2ktlGNEJMQrdmWP7bnsyeK2JwDbr+YZYSENSSERxnyZzp1e/SLb4KcdP0iIxxxlLSMKFWzQ0jumgasVzhbJlZlaOUntVjsrVkd5aJ0G3vTYDBnI1HuHHfUM72iqLKxn9aFNsdW0YDA12TmwXB9x097SHGebt4zFExSCuzDLTNKRtojvYqKOpjtsfAE4u5SdomEUoUBhcZXUbIGp0JJJd9i2rlhqNd033JlHEZMYQS6dKeCRjwC0DsNr271eAAApHIMuXJzGYqTSv2hbuI6m1dQa5NEjx3HBwHQ66zSiJIWOo92Q2EKgrrNkAghWsDxO18kQT+krq7KMsWALd7XVgWbrT5DFfLdVzcg7WIRFWABUhyVIJsUDudWpC226fWnHETJ3glkb9y97N33txufl4nAXn9LWC36s3+v/wC3C/phTNZiZJUKGkmGoqw0taEA/drswePE871ycp3H2SgRXc3G/wC9v+WPMgHjzDMiaz2OXvSpr28wOATWzV4/LAP84Y4ZMvIjDSCYX733ZK0HnciVUUeQdsWerZItC4iC2AHQAVckbCRLIPGpQKrzwuz3TBNl5SYkildGKeB1gWjMBW+qjXOLHRunKAksMkgV1VwO5pIYA0QFB48cA4y06yIrqbV1DKfcRY/LEjC9sLugbRFOOzkkQAeCq57Mf7PThlgDBgx4orAe4MGDAGDBgwBgwYMBDnJNMbt5Kx+gvCLLZBZQGky247o+0PCd0bGq44rDfrIPq81c9lJV8XpOFlFlUuq39tdgNpudQzb+Q3+XjgIcgJzCexGg9vmDwhBHbOF+9t3QMWk9aKOkiBtSEAjSNyK373Hywn6GU15fQFI7XaRVUEloswWQlQA1Urf1h5Y2eAzJ6bLo09meb5X3/wBL345fp8utmERIYVsybcc2/u8MajBgMI/Q82dC19mJzKUtOVRjGQdXIm7N/wCr7sXJfR5nl1yrIyj2EXSpQDYBX7axt4/GtO2NfgwGbRM5EfstcqD9nmDHqryWVHJv94N8cAV5ZFiYMjEl5aPGwsBl9zLGp2NdodmUHGkwn6LvLOx51aPkskjA/VyPlgGMjrGoCrtsqIoA4GwA2AAA9wAGEvVPR0zsXZyhOnuq82nbZvZlQEsh0E6eMOFFzN/RRa92pmv66R/q4TSZGeVo5BJUbKjMu4YE6iwDfcWtCjSA2zWbIKg3hzJDCN10MfZo2rV4A+DAb6T76uiRT6pldPeVdQOq0oENYtlo+EgFEcatBrm4c5ORlZWZtTQFyGHJMZ1DjxoaW8+951hp1D9Wx8hqHxXvD8xgE0EmbZAqgpGPZltJJHQ7qaL6VIBALHVZBNb4rzdHZpI3CzWpJaSRkdzYql7+mIePdA38hdvej/qgPBWkQfBHZB+QGI+t5uWNFMMXaEtR5NDSTdDc2QB4VZO9AEEuYyOYEj9ksiISGB1gE90LpsMSe8GezyZDgjyk2tbicigCbTyon298aDIRSC2kcsWru0Aqc3XibvxJ48N8W8BljkpdDfZPZrbu/P72K0XrUTu0cLEmOFbagLV5S21n8Y8frjZYMBnssJJR+lxAjwCq9g347DC70e6eiIDEZUKl49oido5GjokDcd3g3jR9XYBVJLUpZiFZlvTGxq1I2/LjGcyUhjXT3gxzTkFZJCK9eVHDKTVVJz4gmwK3B30KZWfMFTYaRWuiP2SRnY7jvRnbDfGX9D/1k3jao3zM0619FGNRgDBgwYAwYMGAMGDBgDBgwYCp1YfYS/6N/wDdOM1nM+6kLJG0bAyEMswjBDPq5Iry+hxpuq/qZf8ARv8A7pxYZfn7jxgMJ0uaRI0maCaVYpZyh7YMo0vJFdAb9xiL48cM4/S9jxlZDsTsR4C+TQ4xXynWpY3nQoi1Jqoq3DqGugb3fVhj1kZZU1ymOOaRGKAvWp9P3VJGs2w8Lsj3YCMelLFQwyslHjvx/wDFjtPSZia9Vlur2eLg8cyDCiJwIkGoHvOLsbeI8ffieOYCVQWHsm9+KofLfAB9P11qhymY1uXAGrL8orOf223dRji+vpSS7IMrMXVgrKHy5KsaoH7bYkMp+BB4xiOp+kGnLhbguKYyqpkQSfZykspBcVrTUnG4kxqujdGSWNpTOTG9tUR7NXU95XkcEu5dCGJ1Ad7jYUE2Y9M9Ddn6nmWkuuzRss7j3lUzBKj3msSdCzxMpZopIRMKVZCmrlpFP2bsAWLSiibHZCwLFy+jk1kpDl0giRiCdwWFMLUaAN2F2TemjXeGIpZElkdIwSgfSJOE7W7eNGB1GmUMXA7kg5JVlUHmZBVhIoLbU6jkjkEeZWzt4gnk1hfJLCbKZswiyXUNGKJ3NiRCyE+I23s83jvKdVK9yYEMvLafDzdVvRwbYdw1s2+kXVzELjUGjYDggqa+eAWJGsqpDAP0dWDPJuQ9HXpVjvJqaiz7gjULJJIu9azQRN/3iBuSqkEgDxvZAPNxjrM9VjVSwYMBybAQeHef2V/j5A4QZyWVyHEbsT3o100To31lWqgmq0jPedyCdIFqHHSPSoKqwNlswJR3WswKHk/aaGacCTv3ekmiCOQcOm6vJ/3PM/8A2f8A+2K2fmQZNRDD60rDSsZUsG8D2hIOk3eotverYnbEOQ6bOqF0lEAFkRuGeIi7sq5DxbeAYAb2OAA7m9LFRir5bMqRV2IyBfG4lP8AevPHY9KE2+wn73HdXe/6+FOUzvEskIdpmD1dBBSgEagD7AjFGqKvdb4lc9+P4gfw/ngGaek6G7hnFeaL/YxxGfS+GyOzzFgKTULGgxIHHmQdudjhei7t8/5/xxx07MaJpu+E+zy3KFrGqaxQ455wF6XrqT0IhmUZDZIy5OxBFUy0flhJ0WaNFIbtVud3IXLaSwTMNIgJ03Xu8LIGNFm8tk2QzFbVRZ0FlI95VSK4/LFXo/ZTZaGIt9qsa2dJPeIGrciiCx4vAcehUOmSbzaOFiPEapJyAfI1W3ONZhJ0jKdnmZl1Fvscvz4d6XjyHuw7wBgwYMAYMGDAGDBgwBgwYMBT6yP0ebevspN/LunfCkZWbXWqcgHnUBYvws1hv1dbgmHnHIP/ACnFAdJlaZ3eV1jtSiJK/gSTqsfeuiBsABW++AlbuZmNjxNEY21VetLkQbbXpaUmtu6MVPTXUmWeaNC7okqhQLLB0KBQP9JoJ9ynFnrvRllRmVB2o7yEErbCiAxHga0k+AJwnTpjsgaJTJFKtka2GpWG6srnY0SK8PjgPmQ651PTt0zMUTsQh3J28F/vWD/G3VdQP+Lc0B4ns2J+lDH1z0V7+ViRiwkh7pJIJJ0kByao6lYPxVmvAjF7pfRo4QlWzopGtiSTYUEmybYhB3jZ537xsFX+DyGT1CMzxNFIzTMySCmGqZyLB/okYd5kdm3aD2aCyD3Dhh+7Zv3E86QMXMGAz2e6gMwWjiciFW0SyRt33ev1MJBsGvaksaRYBBto2nT8iEC91VpQqIvsxqBQVB/E+PuAAFTM5YwzduiB00LGyqBrRVJNxge0N905/Deylhl89G6dojqyC7N8V7Qb8JHiDuPHAKc5As2bihqky6GRq2pnBjiAI3FKHNfuY4z+SC5jLoryBX7XV3tR7qgjvPbDf34j6fkJJstI6v2L5pjIX02yIaWPSLFMIwu5sA+Bx6mUaLMZRGkaRqzJLMSb7qge0TVCth7z44D3rWQSDs8yNTdjIrOXdnIjb7NyO0YhAobXtWyHzovsxCHFGxVEEcg+Y9/8688Kct6PASSySuZe1DgrVKA4UEAWaFL+bE3eJvRyVjCI3YmSFjE58SU2DH99NL/1vDAV3V4ZGdFtj3pYl4lA27SO9hINgV8dgfutj2XNpnAscLB4WAaZ13BQ7iP95/vDwS7ospwZ+YZodlCFdL70x3Ra2IX/ACrcqQO77QYn2GcpGBdACySdvE8/PALcz6NZORmaTKZd2Y2zNChJPmSVsnHyTO9ddJWQZKUiORlFRNWlH0LtdFaArwoe419wwo6Fk5wFkzL3MVp1Q/Z2dNkDSPEbXdAkWTZIfIovSV7b9Clq9wYpBf5bjnbf+b/0G6lDPPNLNF2fZiE3KlHcSAKNQ5OoGvJBtj6oTW5xmMr085iTMsW0XMpA08r2EWnVe91Z92ojAcdRmy7R9jCbMzrEVGs2rfrfjUIcj4YsHMxHMNFHl+0ZNJZkI0iydjwoYAWR7xydsedM6agzLlK+wTRqIG8sgDHYAewgXx/asPDE2e6nPF7aoAeCFdgT5bYCx0x2aeVnXQxigtbvTvIasbE/lhthL0WcvNMxFXHB5/5zffcYdYAx4Me4MAYMGDAGDBgwBgwYMBW6kLhkH9B/904R9Q6XNJMx0jSTtqa6AG1b7A1dVyfnh51E1FJ+438MSzSaVJotXgvPyHjgKHS+kLCdVlnoi7IFE3Wm68vP5cYXp1QZaZ43jkCSMzx7LWo7yKDqo2T2g3vvPxpxcbr8YNFZAfIgA/QnbHGazC5mP7Fh28ZEkYJohl4Dc0rAlCR91zgEvTOrIhsBlaIukqmu/FrLJW/edVYOAL2MgAJIxso3DAEEEEAgjcEHgg+OM1n8gkyLm4E7xALoAFZ0u2XyEqktV+NqSLtbmQnSJQ8ZvKsLB3+yJ5u9wl3YO6Hnu3oB3gAwYMAYynpRkXeRtCEqYwshjJWQg6huR7YraiHA8hucc+mnVWjaERSlLEurTRvSE58q1fnioudIdj28w2W7AA5Nbn+X8cBYj9IZYgA/Z13VUSBojuQoFqHLkttYjUXtj3M9Ydp4X7IfZiS1Vib1gAabQE7+7C6SKG+6HDai2pVQbkkk3po2xJPNnc3j2LSrAhnLKbG6kg88afdgNDJ1bMEEiFIwBepy+3xDpGh/2mMz1GUntpCwYspZx+zbQhr7IGmsACmMgIrcUMM/8YTnmZqI3BWP/gN4pzW0cig8qwICpuK8AFsfEeeA3irQoCgOAMe4+YyelecXPZKHtLjnkCyAol1o1UCFFY+nYDwnHuDFbNZgjupRer8wo/EwHhzQ5YittyAh6gxe0QaqFuNqPkm5A35I/Df4hjIvn80HzJVmRjOiooRe87QRBV7ynxNnyFsdgaaxiUsdLSIl7ubHvJYaa/s+lBdlCzZyOaP7QtZ7MvZK9kU9ZZW2jZtKIh2tC2x1nQGl6F0xoI1VpWkbcvYWi7Es7CkB3Yk14ceGOj1uIHS+qM/0hR+nP5Yjn6tIntZeTjkFSPqDiSKeHMAX7Q99MPgwP9uA5yLXmZzRFxwc7eMnhhphdlB+kT/uw/8Aq/nhjgDBgx5gPcGDBgDBgx4TgPcGKK9VjJ0jWTV7RyHa6uwtVeJGz6jwk/2Un/DgDqf6mT9xv4Yqz9diVip1EqaNDa/niTOZxTG9B/ZPMbj+K4oz5aIyaqcC7oQSeXnVflgGS9nPGGK2DdWBY3rx44x7lunohsDccbDb4UMKW69pYomXn0g0D2EwB+eji/HFjOEONQfMRtXASWr940/wwB2JjmaNXMazXJGVCmpB+sWmBHe2krkntDhdm+m5uFmkgk7UMbkj0xqWNe0LAUP7/vcHgHFLOJmCbHasyMGjJWWrHFgjYHdT7icaSDrKPEJESRrF6ezbUDwVO1BlIII8CCMAk9HurFU2ZXjFgrqUPGdu6EsFaB3jIBA4HCnRTqmYhdVchZEZCyGmWwVNHlWF/EHGallaeQSDLtl3r9YyswYeAkh0AyDy4Yb0y2bMx1h1choHicL3ZEDaJNI9kMVomuEdQRvpui2ApemmVWJssiKKKZkVVAboxIUbLve/wu8Woy5Ztlql27tD2v7/AExnuqZnNztl5JY2YqHNpE6oBIoIIrWSBVVZPjXgLWbzMsYLiB5rKjTERqGxN05Xjx8dxtgHo1qOU+g/4cc635Eqj3cfw4wtiEsi32LxfvyRgn5aiR88V/WWVinq8hr76mIqfn2ln6YB07lv23xoHEU81qwM52B8L8PDfFLJSMQWMbLudi0Knbmg0m49+Icz1IFXpJRSsdxH4DwPaBSfde+ARTKP8bdMXVqqVjwb/Uk8nge7+WPsuPjWc6bP67lczHorL6ixdoyP1RXYLL37NCgbxssp6U9sB2iEWN0DgKCNiGblhf7oIIsb4DRZzqirsrKNyC59kVsQAN3a/Acb2RsCZTOwgHSxY8s2liSfNiBXh8ABQoDCrMjKKvayyKK4Xtiw42VVH5KoPuBwrzXWO0BE0Jjy/IiSSL7T3zEOCsZ2+zrcXr2JTAXuqdXSagyynJ2LZI2YZg3sNQ/Y2N/CTj2L199G9IoGlzPerVMlaqH7GNfE+d4udM9JY5KBUxjwJor4CrH/AE25xFlM3l4nzTgxWJAQFK2fsY9h47nAPM1mkjXU7Kq3VsaG/hvik75dvtA4bxGmQkbeQDV9MLE9Kg2xiNHbkkfPuVj3MQ5QjWW7MHalcHnxpS2AaZI/pE/wh/gcMcIehdQikkmaNwyVCFNnelPidz8cOhMv4h9RgJMGOO1XzH1x3gDBgwYAwYMGAz3QIGL6ydk1IPmS/N8Cx+Xlhj1zNtFEWSr35/dJ2+YGI8v9llWcVYR3uvGiRfwFD5Y76lH2qxULBkQn93SSfhtgKfVM84kgQUe0ilJU/eIMQ93Adv7jHvpHKQYdJO7HYXubWthzvi9nMiHkViOIpUvbbWYz/wCnCrrPVVhUTSG2R2jULEWLMQDSosmpzpDHa9rNbYC11GMdoxYLp0RAuyg6BcpJ7wIG9CztvhXkZ1GbQrpKLHmlDIqgSDVld7WlYqzMtjbY+/DGeESy0ZGWQAL3TKgYVrGySgCgx5wu6x00JNDTsxZgo1tI9L2sZYd6ShuAbr7vPmGg6zIVhcgkHbcc8jC3osxRwGPdn1svhUik6l/rKNYA8VkJ5xdnid/snZDqRjYRhRVl/wA4fPjCnrcUqLFDGyFu8ykqR9orKyH27AuwR4hiOMBa9GC7AyMSQ13fi18/CsVfS6J5T2S6jaqVVWKnVqJBsEVWnm8T5lm9XjaJlWNijIoQghSNQF6zvx4fyxcyRZysrMlspVRoIO1n8ZuqPAG18YDNZbOxIIBFmnRykfaFpdQ8FCmOS1QhgQQArDTW2GWdzuYZQqNBmNxqMLlGrfbs++KvxLgYnHTi+bZj2ZIRLOjx71WNV3/LFXN5Vlz0ThUBAiUsFI9rthQAPlzfjp8sBd6X1ZljHawZheTegPsTtXZMxqvdimPSBHzNgZjSgZSBl5/Lc6ezv2iB8hh6Jn7TR3aong8WPfzvhZlw0XbzMo/WOFuwSNdDbii1b+QwHXVfSFVhZkEoYCxqy8w8ffHzWOsh1+LsNRYlk0h10lWGpiiko9GmIO/Bo1xixnIHmj00mlt71Hiv3cKOtRMCV0IAI02DE7dsDd6b5/twDnqk59XkZW86I5AuvrhRlop4su0kUirbOxSWNnpmkNlSJFI1EliDe5NUNsM+nxP2NMiG3Y0XNEFiwJ7vN+H/AExP1GCSSIoAgZgb7xob2KOnf8sAs6LlAkZzEpaaXf7RzZA2UhB7MY23AAuhdnfHPWeqys4SBlQADW7C92WwoUEGwpDE2PaXneu+tsywxIiKbkC0GJFgEjfTvdbmuT484rdMyD9vKKUhJU1HUeVy0AA9n5/XjAWy+bWDX2sGwujA/n/p8RdGW4gzFmaSYtIw7pY9lYA01QAVVA8lF2bOLuenaVJVjCsAK2Y38hoonbzxymUbSIVfQY6OtGBcXqruvEV3FivngKWefRCx1G3jZkKySHSQoI5Y6x3vaob1tvi7LmCM4sYrSUQkUOT2u/x7gwolydSmIt3pLDaRECeDRYZcEAlrvw3w0yPezEsgMTPpjAUObUDUDq7u3O23icBczmle1arIRTRAIHtUfrz8Bjjo0YaIMyq1k76RvvRv53iGKU5hZEJEbMqigbrzINC+a+Qxez8ojjsbBSnHlqAIA+GAoekMaCOgi940TpHA3/srE3oyP0aPiu9VeWs1+WOJCZ/VmoU32jeNDTdb87kDHfox/wBli+B/3jgGmDBgwBgwYMBmegSa+3ga6YMQfcwC178N+hsTCt7EFh9GIxQTpOZRrjzEIAsC8uxOknVRPbi/jXnVY6GRzq+xmMsNyT+iPyTd7ZkeOA7yWbYZqaI2QaZfd3FB+F/35OI+mC8zJdEAuRsOdQ8asfDETdLzvaCT1jKBgGF+qSeNXf6Xv7Ix6OnZ4OX7fJ6jtfqkvHv/AEvc7DfAdzBlzV+brXwKIh+Hji7mYiczEa7qpIb9+ygfQn6Ypvks8eZ8oeK/RZPAg8+s+YGOux6h/lsof/p5B/8AsHAe9flKvCwNUT8+8m3wwekeWLAFNAkCSCJnJCiQgaAxH3eTVb0Pga+c6Xm5dOuXL93yikF7qf8AKn8OLE+XzjKVLZYggg/ZyeP9c4CDp+UDBsvr1CKOCyu6rJTBgOAO6FOigAGBAGoYk62/q8cOm+6553/Zvf1xB07pmai3U5a6rYOAAaOwBrkY76lkM3MulvVjV0ftBRIK379jgGecC9lK45aMm/Ggprn+++EIZpmj0Ad1gpLVQjjBDOBqBLF9SWN1BB8d2BgzhQoRlipXTs0gNVXNHwxUg6XmkRk7LKSKzs9SO5AJPgOzPAr88B6mZ70LhiyGR1RudSl0jXf7w/pX3gAd7xc9I01dmgu2uq+K/wA8RypnWADQ5UgFWFTyDdWDD9j5gY4lOfLq3q+TJXUATmpRV87ere7+OAuZ/NiBoQfZIZST4AAGz9OfjhLOJXE8rt2aoAA3JY6CWQKGrT2jKmkrfcarLBhL1bJ56dQrQZVavcZmS9xX/dfI4jzuUzkro7ZXJqysG1LmZC3BHPqgPBOAYekTWkfhYNeNG1rjnDCbME5YycHsi23novCXNw5tkVTBB3AACM0/hXnlfdiSbNZvs+zOWy+kqV/7VJxVc+q+WA66NmCIpr5UhrI4sXde4gn5Y56Yssbdo9IZZmXs7LNJsFViSaDBELGhVCuFBMWRzGYjvTloLNX+lOeOP/hsVMnJmI5TJ6vlwTqACzNspbVQ/R9vAfLANfRwESSDcUBY95/kP44kSas6y3VqPnS/8xirF1ORWZhl4gWq/tm8P/BxQzHUSs4naIaq4EtjjT4xj3fT34B96mHzDsbpa925VeD5jTfzGOehiNHljjQLTMLslmINsWJJLHUxN39734Wv6Y1+x/8AP/7cK8t6ULHKz9mx1F9tQ+8VPl4Ud/fgHvS4XjMrFSNMZ3PBNA/PjnFx5u3yzmt6bbgWu43+mM11H/CBGEYGJ+8CBRB5Fe7FTp3+EbLxJpaKU7sbAXxN/iwGu6Pm1EGpjSovzCqoBO3hYJx36MisrF8D/E4wGa/wp9PCOhgzIVxobSE4ewa+02Pvx9B9GzeVgPnGh+ov+3AMsGDB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52" name="AutoShape 4" descr="data:image/jpeg;base64,/9j/4AAQSkZJRgABAQAAAQABAAD/2wCEAAkGBxQTEhUUExQWFBUXFxYaFxgYGB0dHBocHRkgGBweHBocHSggGR0lGxwfITMhMSwuLi4uHCAzODMsNygtLisBCgoKDQwMDg8PFCsZExkrKysrKys3KysrKysrKysrKysrKysrKysrKysrKysrKysrKysrKysrKysrKysrKysrK//AABEIAM4A9QMBIgACEQEDEQH/xAAbAAACAwEBAQAAAAAAAAAAAAAABQMEBgIBB//EAE8QAAICAAUBBAcEBgQLBgcBAAECAxEABBIhMQUTIkFRBhQyYXGBkSNCUqEkM0NysdFigsHwBxVTY3OSk7LS4fE0VIOiwuJEdISjtMTTFv/EABQBAQAAAAAAAAAAAAAAAAAAAAD/xAAUEQEAAAAAAAAAAAAAAAAAAAAA/9oADAMBAAIRAxEAPwD7R6hH+Bfpg9Qj/Av0xZwYCt6jH+Bfpg9Qj/Av0wsh9IQZ5Imj0dlqLMzCtAXUHG245BGxBHkQS3gnV11IbBuvDcGiCOQQRRHIIOA49Rj/AAL9Meeox/gX6YWJ6URFFfRILkMdELYYAE/eokXWkEtYZatSBdynVkkaRaZTHudVbjU6ahRJrVG3NcYCf1GP8C/TB6jH+BfphX//AKRSFIhmNsEIpO6WMenUS+ncSqQASfa27pq/kepJKzqtgpXNbqWZAwonYsjjej3eKIsJfUY/wL9MUutRLHBI6KgZRY1AVd8cjnj54a4MBkcx1AKktdkzjLq8Y0bF9Lk33h3TS1uPbG+4x1LmzTaRDtGX3jO4G+od+tJPc+O4NGsazBgMlJnGWQqRE47LUGVNgSbBNNxo7/vo0cT57NFMvDKI4y7MAwK7MtMbXvd26DeNDbfnGmwYDJJ1QUoKRFjle1JAr7Wg2kLqJrTbVzQ5xynUiZIV0RBZFcsShNae1IbuyEBGEftWQDtZ1CtfgwGSyOdZ+ws5YdoDYKEG1GpwPtCNlPmd7usWuh5ntimtYt4lYhVIJJRG1L3jSWzLXNrycaPHMjUCaJoE0OT8PfgMcnWreROzhpHZdVGv16xhva9lEfU3mRyuJB1M33lgQdllnIYG4zM+nv2w2Wj5blRh/wBJ6xFmEDxk6SEI1KVJDqHUgMOCp/iOQcW4p1a6INMVPxHIwGc6R1VJJnjkSNKEdLwwLJG2k7myGlCnZfu82dOh9Tj/AAD6Y6mnVBqYgCwL95ND6nbHcjhQSboAk0CTt5Abk+7ARepx/gH0wepx/gH0xWm61CkKTs9RSdnobQ37Sgl0LUEkbmgLAOJen9RjmDGJtQV3QmiBqQlWAJA1UwIsWLBwEnqafgH0wepp+AfTE+IMvmkkLhTZR9DiiKag1bj8LA34gjAHqafhH0wepp+EfTHMufjVmVm0lE1tdgBfOztQr5Y4j6pESoDi2sAb8g6SDt3TqBWjW4I5wEvqifhGD1RPwjHmSzscy6onV181N+AYfVSCPMEHgjFjAQeqJ+EY9xNgwBgwYMAob0eiZndy7s4mFnSNKyhQ6jSo2+zXmz3ecXclkhGCAzEGybr2ixZm2AoszEnw8qxawYBIvo1HpoySsSxLMSttaKlHu0O6i94U1gm9zc0HRyju6TSXJJrewh272wpRwCqgmyAij4tcGATZHoIiCL2sr6JjL3tPeJjKENSgEFiZCdiX3J3Ny5HoqxO8iMQ0jWxpd1DO4XjgNIx89/iS0wYDxeN8e4MGAMGOJpVUWxAHv/IfH3YUz9cF0g/rMP4INz5UStYBziGbNIppnVT5EgH6YrZaLtBbmQ/0W7o/1RVj43jqZGjFQxLv5AAfSxgOzn0H4/iI3I+oWsV365EOSy/FSPyOKqJnGO7rHx+zUg/D7Rjti+GKL9pIJGrcUigi6sAny8zgIIPSHLv7Ml+dKxr40MWjnUOyyKGI7obz8LWwT8NsIMl0+SUN20sKai2mONYyUBChaeu8wpjdUSw2oUWw6JGL0llBFUCOPLcb/PAK4vRPTloIFkRWhZGMgirWyABWI13qoCzZvyrYTZz0a1lu+qgzGUAIRuUZCSVYFm79g+ajbDGLpaoDTsvJsEKB8VUBD8SDinN1wRMQXEoHiEYH/WA7Nz81AwFR/Rckz7w6ZTq09lyRN2o196m5I48bx1L6NMWlYupMjQsbBAbs2jYq4B3U9mQPIORRHLvI9QjlAKHcgNpIKtR8dJ3r38YtYBFP0R2yMeV1rapCjtRoiPTdC9r0/K8U09G5ljiQSJcUpcEhvxq48TvsyngkOdwLDanBgEnQuliObMS9n2et6QUt6R3mNqT7UjMfOtPkMTZTKSxySsNDCacOebVBCsXza41P9Y+V4anHgwCjq3THlaWiqq+XeIE2TqY8laqh8bxSy/o9KGiYuO6zMaLHTczS1v8ArrDadTcEahRONLgwCL0b6TLll0EoVJtqLEjTFHGuknwJQmj7IIUbLh7jzHuAMGDBgDBgwYAxXz+ejhQyTSJEi8s7BVHzO2I+qZxolBSJpSXVSF+6Cd2PjSjfYEnywg6mub1CS95H7OGMRalhBFmSUgksKUnTtbaFtbOA1CSqSwBBKmmAPBoNR8jRB+BGOsZFurZp5OzRTGzSOFBQHTDEdMk0hqtbmhHGD95GNjUA4zPVHjanjbs+zZzIqkkG6VFiUOzvW5+VA3QC1kerQzMyRyBmQAsBe18cjfjF3Gb9DVfS7SwiF5HZo0KqJBCKCdroGkMWLPpHGuuQxOkwBiq+YLErGASLBY+yp4r+kfcPI2Rih1XNSslxKSl1Ysl9uRp3Ce+wT4UKLVYZMyq3IywRKASzKgVV+TbV7/dgL2cycNgzF2YbhiXHyGmlHHGIE6llICFU94jYBWZ2F/C6vx488DNNmF8YIKFuVAlk86RrEKe9rfc7JQYq48lBpY5VSI/vzyORGaFajI1yTmvvXpO41gjANM/1Ngo7RXy6NYElqwQ6b+10EiNf6WqtqLKSAVUk0kbFXzcZI5VO1eQf+GjFsU+uTns0Re0zGvUmuW0gA097THdzeGnUHXf2tqNuLqhSIRrHG6ALS9nQC1xRc6jYG+3wwDafqb6B2Ecsh8C4Rb+PaMhH0xXmzumMvm8uqbG2LwqBv+Iy/ntzioGyzd5lZG/zew92zcfDHme7MhCkcslAXrkkHDahsG0nkg7cGuCRgJVyyuNSw5nSeGEkbqPgI5rNH48Yv9Oz0MKlWkZd9jMkkY+AaQUd/I4XZKKMQolzxFQBQlLceZJ3vknk+d4ifM5iFXdZWkCq7LGVHfYKdKl2sqCa3vbANup9YVEuZVSNhs5ddPupiKvxxQyGbybldTSIWrSJlaMMTwAWVQW/o+1txhNmurwLmoe40TuXj1ZdX5YBgxXQNTWoBUq47w37tFv66h/WxesRm1LiMattiGQEq9b3p38NGAeZ1EVQrROyjcMvKnfcEMGU+/8APFGDrelgra5EP39I1rtfeUe2PeBfGx3bC9+o9jTZTtJYj+yrVHtswjcEtCynbQQVGmtKc4tZfq2VnfeOVXBAZWRlZSeNYU+NbHcEDY1gNHHIGAZSGBFgg2CPMHxx6F553/lW2F0mUaLvQCx9+K9n8ypJ7snjvs3Bq9S3MpmVkUMhsG/CiCNiCDuCDsQdwRgJsGDBgDBgx4yg84D3BgwYAwYMGAMGDBgDFXqeU7WJ4w7x6hWuM6WHwYbjysb+RHOLWDAV8tlQhZr1O1amPNC6A8lFmh7ydySTYwYMAYSdX6rEp0yNSb2AL7QjYr+6PHwJtfBhhlm5Dsimma9/wqOW+O9D3nggHEU2TgRS7pGoRbLsB3Qouyx4AAu8Atb0thABCSkHYaVU2fACm3YnYLySRjzNpa9tm7WzUMCGyrG9Naf1k5G9jZKOnhnZTNm5UZcxKyjSPsEMDX3+6G0BxUr3po7qDp7pL3Z6bLNNISShnqmkC9zLRnfSgYnVK2x+Wpu6ERgWTdDeR9MjGSQ23qysdCKdlbMSWRq9wBFg6VbRqGsyXRwNDSntWQDSCKRKFDQhJo/0iWbc96tsXMlk1iXSg23JJJLMx5LE7sT4km8WcBl/TaYr2BH43/3cK8rnCQu5JKJe/wAf+eGfps4DZYkbapP92sL8lmvAAUET5c+J/vtgOzMTfexwZWHDfxxYOZPgB8z/ACxwc43l9P8ApgIklbxdv7/LEeYAKn7Stj95q48axI2YYnyPuwSO2k35Hn+3AZjOlVz2QJJ/XL4k793z92PpMYgzVvGTfd+0VaDCrXdhplWjYuxRBHIOPnOag1Z3J6tx2kYojmwoI+FE4+sZeAIoVdgNhZJ/M7nAZ3q0AWi8QD0FEiIpik8AskbMPgBdi6VrJGPMrBBKV0IuUzaAlNKi/wClwB20R21Lt9091tJGmkQMCGAIIIIIsEHkEeIwqz2SGnQ5bR9yS+/Ex2HePIN1Zu7prBwEMObnkZoyYkkUAtGykgg/fR9XeQnb2bHB3xVimzCSmQw8/rVW6kAGzAVXaAAAG+8O6eEK0Z+lsTpVmjzER1KyLY32sC7MbgUVuxRF2FfGg9Hs60kZDgrIjFXVjZVuaPiRRBBIFqVNb4BlBMrqGUhlYAgjgg7gjHeFKfo8tcQzPt5JKdz8FkN+XfvkyDDbAGDBgwBgwYMAYMGDAGDBgwBgwYMAY8ZgASTQG5OPcVc93tMf4j3v3F3b4gmlP72AVZjNOra12eQAkNwq/cUiwQasnflm52qtHmJs1MImVTDGytLp2tvaRDubHDkeRQHZjbLqumBGm7LtNIJI1HUfAAA3qJ4A86wr6T1nskCuluSWkYNsXJtq2uhwB4KFHhgOuoS9s4YKrsWePKoy6lBXuyzuPJdwPMaQCDLh/wBPySwoEWzyWY+0zHdmYjkk7+XlQ2wj9BIWbLRZiQHU8MQQHlYworx5drc+PeUH2RjSjAGOJZNIuidwNhfJq/gObx3gwFHqnSYswFEq6tJtaZlIPHKkHGR690rJRSdmXmjkaPVGiPK7PpuwEGpm5HAvG1zGYo6VGpzwB4e9j90e/wBxoHjCqBocw0iMxkcqyvpRlVQNipaqJGrhiTdkAUaDJZPppN/o8jkULkzEiflC0jr5UyDjHM3QJFZBbRmViip22YYMwRpKsopHdVjuPD31jWwtPJlNERVZkuJmYlQrIdJYBQbsDUBsNxjzMZYq2QDks4ndidTNTHLT3RNWosgWOK8cBn/8WsiVJA7aR7Ueam1H4idY4x/r/PCvqkCJE57SUP2chVXkkjNhC3d1SaJqoE6C3ljfPk52nDmTTEPuKTZqquxW/iNq95N4oVC6TTz7RSSaV2tdKns1LLRVtT2QSD7S+7ATReh+UWSOURuXjIKFppWojjZnIPzGHoGKWUz1gFvZbZXAIB3oAg7qb28jtR3rEHT5sw8z6lCwiwtlSxO34Sao6tvLTySQoNceMoIIO4OxGPcGAzGf6EC40MVdQWh3oP4tG7Ve42+FNuyE4r9U6rBrjzIB4CzI0Tbx2bN6a1RMSeTt2q7kitTmoNa1wQbU+RHB/sI8QSPHGbgy8cpk1SiKpXpCV2Jpn2b/ADhfcbH34DpelRzAmBlMbUDR0Mu97UtgjYi/Gvjh30nMs6EPXaRkpJX4gAdVeAZSrgeAYYVdIzgy6tl6eQRBSjKA1xPfZk15EMl+PZ344ly+eU5hXUMqyjs3DCu8oLxt5AFdak8k6B5YB7gwY8vAe4MGAYAwYMGAMGDBgDBgwYAwg6vnmR2ZGAIKoBQutOtmF+FsAaHK84f4SxdYijjUlgSxL6QbI1kuL8tjgKJeZ5IVnZVjszMGAH6tgEDbDSe0ZWH7hxJ6Xdm2XYIqM0uoaqHsqheTvDdToUqG8GZTjjKzpmpZiFevs41alIXQpku7IBJkI99Y5n6DIhaTtLVYpVqgLDAE2NJ8UA54vAKOmekuYhgijEUDCNVjB7arCKFuq22Hw9+LJ9MJ9x2UFj/Pf8sctCdC99tmbel8+fZ/v9cdaW7SQa2rsx+Hmxv7PO354C/Dn581CrqUhYvoGlmY2GPFCiNPe3Bqje24bZRXiiRXYyzuBZJsFtIDEbDSgq+B9TvjzncxDE86d5EaQAELZdmChVsi2Z9Kjba/fh906Y5mJ0OYjOY0hGKjdaFF1jLWAz26k7EaLusBNnMnKJNYcdrWlL7qSpuTHJW4fckOPZ5UEGRWsej0cOhmiTs21ESKQA6sDZV68Rd3uGBDAsGBJkOhIi0/2jFdJbcEjuj8Rpu4DYrvWRV4gzERSZWBqRQod/uyQ2dpFH3wb0kb6jt3S6gJ0PZ5sj7s6ah/pI6Vvm0ZX/ZnB1n9dkv/AJh//wAWbFfMu+YZezWhG+pXuqYAqe9Rs0zAqAfEFlNjFbOJpP2ktlGNEJMQrdmWP7bnsyeK2JwDbr+YZYSENSSERxnyZzp1e/SLb4KcdP0iIxxxlLSMKFWzQ0jumgasVzhbJlZlaOUntVjsrVkd5aJ0G3vTYDBnI1HuHHfUM72iqLKxn9aFNsdW0YDA12TmwXB9x097SHGebt4zFExSCuzDLTNKRtojvYqKOpjtsfAE4u5SdomEUoUBhcZXUbIGp0JJJd9i2rlhqNd033JlHEZMYQS6dKeCRjwC0DsNr271eAAApHIMuXJzGYqTSv2hbuI6m1dQa5NEjx3HBwHQ66zSiJIWOo92Q2EKgrrNkAghWsDxO18kQT+krq7KMsWALd7XVgWbrT5DFfLdVzcg7WIRFWABUhyVIJsUDudWpC226fWnHETJ3glkb9y97N33txufl4nAXn9LWC36s3+v/wC3C/phTNZiZJUKGkmGoqw0taEA/drswePE871ycp3H2SgRXc3G/wC9v+WPMgHjzDMiaz2OXvSpr28wOATWzV4/LAP84Y4ZMvIjDSCYX733ZK0HnciVUUeQdsWerZItC4iC2AHQAVckbCRLIPGpQKrzwuz3TBNl5SYkildGKeB1gWjMBW+qjXOLHRunKAksMkgV1VwO5pIYA0QFB48cA4y06yIrqbV1DKfcRY/LEjC9sLugbRFOOzkkQAeCq57Mf7PThlgDBgx4orAe4MGDAGDBgwBgwYMBDnJNMbt5Kx+gvCLLZBZQGky247o+0PCd0bGq44rDfrIPq81c9lJV8XpOFlFlUuq39tdgNpudQzb+Q3+XjgIcgJzCexGg9vmDwhBHbOF+9t3QMWk9aKOkiBtSEAjSNyK373Hywn6GU15fQFI7XaRVUEloswWQlQA1Urf1h5Y2eAzJ6bLo09meb5X3/wBL345fp8utmERIYVsybcc2/u8MajBgMI/Q82dC19mJzKUtOVRjGQdXIm7N/wCr7sXJfR5nl1yrIyj2EXSpQDYBX7axt4/GtO2NfgwGbRM5EfstcqD9nmDHqryWVHJv94N8cAV5ZFiYMjEl5aPGwsBl9zLGp2NdodmUHGkwn6LvLOx51aPkskjA/VyPlgGMjrGoCrtsqIoA4GwA2AAA9wAGEvVPR0zsXZyhOnuq82nbZvZlQEsh0E6eMOFFzN/RRa92pmv66R/q4TSZGeVo5BJUbKjMu4YE6iwDfcWtCjSA2zWbIKg3hzJDCN10MfZo2rV4A+DAb6T76uiRT6pldPeVdQOq0oENYtlo+EgFEcatBrm4c5ORlZWZtTQFyGHJMZ1DjxoaW8+951hp1D9Wx8hqHxXvD8xgE0EmbZAqgpGPZltJJHQ7qaL6VIBALHVZBNb4rzdHZpI3CzWpJaSRkdzYql7+mIePdA38hdvej/qgPBWkQfBHZB+QGI+t5uWNFMMXaEtR5NDSTdDc2QB4VZO9AEEuYyOYEj9ksiISGB1gE90LpsMSe8GezyZDgjyk2tbicigCbTyon298aDIRSC2kcsWru0Aqc3XibvxJ48N8W8BljkpdDfZPZrbu/P72K0XrUTu0cLEmOFbagLV5S21n8Y8frjZYMBnssJJR+lxAjwCq9g347DC70e6eiIDEZUKl49oido5GjokDcd3g3jR9XYBVJLUpZiFZlvTGxq1I2/LjGcyUhjXT3gxzTkFZJCK9eVHDKTVVJz4gmwK3B30KZWfMFTYaRWuiP2SRnY7jvRnbDfGX9D/1k3jao3zM0619FGNRgDBgwYAwYMGAMGDBgDBgwYCp1YfYS/6N/wDdOM1nM+6kLJG0bAyEMswjBDPq5Iry+hxpuq/qZf8ARv8A7pxYZfn7jxgMJ0uaRI0maCaVYpZyh7YMo0vJFdAb9xiL48cM4/S9jxlZDsTsR4C+TQ4xXynWpY3nQoi1Jqoq3DqGugb3fVhj1kZZU1ymOOaRGKAvWp9P3VJGs2w8Lsj3YCMelLFQwyslHjvx/wDFjtPSZia9Vlur2eLg8cyDCiJwIkGoHvOLsbeI8ffieOYCVQWHsm9+KofLfAB9P11qhymY1uXAGrL8orOf223dRji+vpSS7IMrMXVgrKHy5KsaoH7bYkMp+BB4xiOp+kGnLhbguKYyqpkQSfZykspBcVrTUnG4kxqujdGSWNpTOTG9tUR7NXU95XkcEu5dCGJ1Ad7jYUE2Y9M9Ddn6nmWkuuzRss7j3lUzBKj3msSdCzxMpZopIRMKVZCmrlpFP2bsAWLSiibHZCwLFy+jk1kpDl0giRiCdwWFMLUaAN2F2TemjXeGIpZElkdIwSgfSJOE7W7eNGB1GmUMXA7kg5JVlUHmZBVhIoLbU6jkjkEeZWzt4gnk1hfJLCbKZswiyXUNGKJ3NiRCyE+I23s83jvKdVK9yYEMvLafDzdVvRwbYdw1s2+kXVzELjUGjYDggqa+eAWJGsqpDAP0dWDPJuQ9HXpVjvJqaiz7gjULJJIu9azQRN/3iBuSqkEgDxvZAPNxjrM9VjVSwYMBybAQeHef2V/j5A4QZyWVyHEbsT3o100To31lWqgmq0jPedyCdIFqHHSPSoKqwNlswJR3WswKHk/aaGacCTv3ekmiCOQcOm6vJ/3PM/8A2f8A+2K2fmQZNRDD60rDSsZUsG8D2hIOk3eotverYnbEOQ6bOqF0lEAFkRuGeIi7sq5DxbeAYAb2OAA7m9LFRir5bMqRV2IyBfG4lP8AevPHY9KE2+wn73HdXe/6+FOUzvEskIdpmD1dBBSgEagD7AjFGqKvdb4lc9+P4gfw/ngGaek6G7hnFeaL/YxxGfS+GyOzzFgKTULGgxIHHmQdudjhei7t8/5/xxx07MaJpu+E+zy3KFrGqaxQ455wF6XrqT0IhmUZDZIy5OxBFUy0flhJ0WaNFIbtVud3IXLaSwTMNIgJ03Xu8LIGNFm8tk2QzFbVRZ0FlI95VSK4/LFXo/ZTZaGIt9qsa2dJPeIGrciiCx4vAcehUOmSbzaOFiPEapJyAfI1W3ONZhJ0jKdnmZl1Fvscvz4d6XjyHuw7wBgwYMAYMGDAGDBgwBgwYMBT6yP0ebevspN/LunfCkZWbXWqcgHnUBYvws1hv1dbgmHnHIP/ACnFAdJlaZ3eV1jtSiJK/gSTqsfeuiBsABW++AlbuZmNjxNEY21VetLkQbbXpaUmtu6MVPTXUmWeaNC7okqhQLLB0KBQP9JoJ9ynFnrvRllRmVB2o7yEErbCiAxHga0k+AJwnTpjsgaJTJFKtka2GpWG6srnY0SK8PjgPmQ651PTt0zMUTsQh3J28F/vWD/G3VdQP+Lc0B4ns2J+lDH1z0V7+ViRiwkh7pJIJJ0kByao6lYPxVmvAjF7pfRo4QlWzopGtiSTYUEmybYhB3jZ537xsFX+DyGT1CMzxNFIzTMySCmGqZyLB/okYd5kdm3aD2aCyD3Dhh+7Zv3E86QMXMGAz2e6gMwWjiciFW0SyRt33ev1MJBsGvaksaRYBBto2nT8iEC91VpQqIvsxqBQVB/E+PuAAFTM5YwzduiB00LGyqBrRVJNxge0N905/Deylhl89G6dojqyC7N8V7Qb8JHiDuPHAKc5As2bihqky6GRq2pnBjiAI3FKHNfuY4z+SC5jLoryBX7XV3tR7qgjvPbDf34j6fkJJstI6v2L5pjIX02yIaWPSLFMIwu5sA+Bx6mUaLMZRGkaRqzJLMSb7qge0TVCth7z44D3rWQSDs8yNTdjIrOXdnIjb7NyO0YhAobXtWyHzovsxCHFGxVEEcg+Y9/8688Kct6PASSySuZe1DgrVKA4UEAWaFL+bE3eJvRyVjCI3YmSFjE58SU2DH99NL/1vDAV3V4ZGdFtj3pYl4lA27SO9hINgV8dgfutj2XNpnAscLB4WAaZ13BQ7iP95/vDwS7ospwZ+YZodlCFdL70x3Ra2IX/ACrcqQO77QYn2GcpGBdACySdvE8/PALcz6NZORmaTKZd2Y2zNChJPmSVsnHyTO9ddJWQZKUiORlFRNWlH0LtdFaArwoe419wwo6Fk5wFkzL3MVp1Q/Z2dNkDSPEbXdAkWTZIfIovSV7b9Clq9wYpBf5bjnbf+b/0G6lDPPNLNF2fZiE3KlHcSAKNQ5OoGvJBtj6oTW5xmMr085iTMsW0XMpA08r2EWnVe91Z92ojAcdRmy7R9jCbMzrEVGs2rfrfjUIcj4YsHMxHMNFHl+0ZNJZkI0iydjwoYAWR7xydsedM6agzLlK+wTRqIG8sgDHYAewgXx/asPDE2e6nPF7aoAeCFdgT5bYCx0x2aeVnXQxigtbvTvIasbE/lhthL0WcvNMxFXHB5/5zffcYdYAx4Me4MAYMGDAGDBgwBgwYMBW6kLhkH9B/904R9Q6XNJMx0jSTtqa6AG1b7A1dVyfnh51E1FJ+438MSzSaVJotXgvPyHjgKHS+kLCdVlnoi7IFE3Wm68vP5cYXp1QZaZ43jkCSMzx7LWo7yKDqo2T2g3vvPxpxcbr8YNFZAfIgA/QnbHGazC5mP7Fh28ZEkYJohl4Dc0rAlCR91zgEvTOrIhsBlaIukqmu/FrLJW/edVYOAL2MgAJIxso3DAEEEEAgjcEHgg+OM1n8gkyLm4E7xALoAFZ0u2XyEqktV+NqSLtbmQnSJQ8ZvKsLB3+yJ5u9wl3YO6Hnu3oB3gAwYMAYynpRkXeRtCEqYwshjJWQg6huR7YraiHA8hucc+mnVWjaERSlLEurTRvSE58q1fnioudIdj28w2W7AA5Nbn+X8cBYj9IZYgA/Z13VUSBojuQoFqHLkttYjUXtj3M9Ydp4X7IfZiS1Vib1gAabQE7+7C6SKG+6HDai2pVQbkkk3po2xJPNnc3j2LSrAhnLKbG6kg88afdgNDJ1bMEEiFIwBepy+3xDpGh/2mMz1GUntpCwYspZx+zbQhr7IGmsACmMgIrcUMM/8YTnmZqI3BWP/gN4pzW0cig8qwICpuK8AFsfEeeA3irQoCgOAMe4+YyelecXPZKHtLjnkCyAol1o1UCFFY+nYDwnHuDFbNZgjupRer8wo/EwHhzQ5YittyAh6gxe0QaqFuNqPkm5A35I/Df4hjIvn80HzJVmRjOiooRe87QRBV7ynxNnyFsdgaaxiUsdLSIl7ubHvJYaa/s+lBdlCzZyOaP7QtZ7MvZK9kU9ZZW2jZtKIh2tC2x1nQGl6F0xoI1VpWkbcvYWi7Es7CkB3Yk14ceGOj1uIHS+qM/0hR+nP5Yjn6tIntZeTjkFSPqDiSKeHMAX7Q99MPgwP9uA5yLXmZzRFxwc7eMnhhphdlB+kT/uw/8Aq/nhjgDBgx5gPcGDBgDBgx4TgPcGKK9VjJ0jWTV7RyHa6uwtVeJGz6jwk/2Un/DgDqf6mT9xv4Yqz9diVip1EqaNDa/niTOZxTG9B/ZPMbj+K4oz5aIyaqcC7oQSeXnVflgGS9nPGGK2DdWBY3rx44x7lunohsDccbDb4UMKW69pYomXn0g0D2EwB+eji/HFjOEONQfMRtXASWr940/wwB2JjmaNXMazXJGVCmpB+sWmBHe2krkntDhdm+m5uFmkgk7UMbkj0xqWNe0LAUP7/vcHgHFLOJmCbHasyMGjJWWrHFgjYHdT7icaSDrKPEJESRrF6ezbUDwVO1BlIII8CCMAk9HurFU2ZXjFgrqUPGdu6EsFaB3jIBA4HCnRTqmYhdVchZEZCyGmWwVNHlWF/EHGallaeQSDLtl3r9YyswYeAkh0AyDy4Yb0y2bMx1h1choHicL3ZEDaJNI9kMVomuEdQRvpui2ApemmVWJssiKKKZkVVAboxIUbLve/wu8Woy5Ztlql27tD2v7/AExnuqZnNztl5JY2YqHNpE6oBIoIIrWSBVVZPjXgLWbzMsYLiB5rKjTERqGxN05Xjx8dxtgHo1qOU+g/4cc635Eqj3cfw4wtiEsi32LxfvyRgn5aiR88V/WWVinq8hr76mIqfn2ln6YB07lv23xoHEU81qwM52B8L8PDfFLJSMQWMbLudi0Knbmg0m49+Icz1IFXpJRSsdxH4DwPaBSfde+ARTKP8bdMXVqqVjwb/Uk8nge7+WPsuPjWc6bP67lczHorL6ixdoyP1RXYLL37NCgbxssp6U9sB2iEWN0DgKCNiGblhf7oIIsb4DRZzqirsrKNyC59kVsQAN3a/Acb2RsCZTOwgHSxY8s2liSfNiBXh8ABQoDCrMjKKvayyKK4Xtiw42VVH5KoPuBwrzXWO0BE0Jjy/IiSSL7T3zEOCsZ2+zrcXr2JTAXuqdXSagyynJ2LZI2YZg3sNQ/Y2N/CTj2L199G9IoGlzPerVMlaqH7GNfE+d4udM9JY5KBUxjwJor4CrH/AE25xFlM3l4nzTgxWJAQFK2fsY9h47nAPM1mkjXU7Kq3VsaG/hvik75dvtA4bxGmQkbeQDV9MLE9Kg2xiNHbkkfPuVj3MQ5QjWW7MHalcHnxpS2AaZI/pE/wh/gcMcIehdQikkmaNwyVCFNnelPidz8cOhMv4h9RgJMGOO1XzH1x3gDBgwYAwYMGAz3QIGL6ydk1IPmS/N8Cx+Xlhj1zNtFEWSr35/dJ2+YGI8v9llWcVYR3uvGiRfwFD5Y76lH2qxULBkQn93SSfhtgKfVM84kgQUe0ilJU/eIMQ93Adv7jHvpHKQYdJO7HYXubWthzvi9nMiHkViOIpUvbbWYz/wCnCrrPVVhUTSG2R2jULEWLMQDSosmpzpDHa9rNbYC11GMdoxYLp0RAuyg6BcpJ7wIG9CztvhXkZ1GbQrpKLHmlDIqgSDVld7WlYqzMtjbY+/DGeESy0ZGWQAL3TKgYVrGySgCgx5wu6x00JNDTsxZgo1tI9L2sZYd6ShuAbr7vPmGg6zIVhcgkHbcc8jC3osxRwGPdn1svhUik6l/rKNYA8VkJ5xdnid/snZDqRjYRhRVl/wA4fPjCnrcUqLFDGyFu8ykqR9orKyH27AuwR4hiOMBa9GC7AyMSQ13fi18/CsVfS6J5T2S6jaqVVWKnVqJBsEVWnm8T5lm9XjaJlWNijIoQghSNQF6zvx4fyxcyRZysrMlspVRoIO1n8ZuqPAG18YDNZbOxIIBFmnRykfaFpdQ8FCmOS1QhgQQArDTW2GWdzuYZQqNBmNxqMLlGrfbs++KvxLgYnHTi+bZj2ZIRLOjx71WNV3/LFXN5Vlz0ThUBAiUsFI9rthQAPlzfjp8sBd6X1ZljHawZheTegPsTtXZMxqvdimPSBHzNgZjSgZSBl5/Lc6ezv2iB8hh6Jn7TR3aong8WPfzvhZlw0XbzMo/WOFuwSNdDbii1b+QwHXVfSFVhZkEoYCxqy8w8ffHzWOsh1+LsNRYlk0h10lWGpiiko9GmIO/Bo1xixnIHmj00mlt71Hiv3cKOtRMCV0IAI02DE7dsDd6b5/twDnqk59XkZW86I5AuvrhRlop4su0kUirbOxSWNnpmkNlSJFI1EliDe5NUNsM+nxP2NMiG3Y0XNEFiwJ7vN+H/AExP1GCSSIoAgZgb7xob2KOnf8sAs6LlAkZzEpaaXf7RzZA2UhB7MY23AAuhdnfHPWeqys4SBlQADW7C92WwoUEGwpDE2PaXneu+tsywxIiKbkC0GJFgEjfTvdbmuT484rdMyD9vKKUhJU1HUeVy0AA9n5/XjAWy+bWDX2sGwujA/n/p8RdGW4gzFmaSYtIw7pY9lYA01QAVVA8lF2bOLuenaVJVjCsAK2Y38hoonbzxymUbSIVfQY6OtGBcXqruvEV3FivngKWefRCx1G3jZkKySHSQoI5Y6x3vaob1tvi7LmCM4sYrSUQkUOT2u/x7gwolydSmIt3pLDaRECeDRYZcEAlrvw3w0yPezEsgMTPpjAUObUDUDq7u3O23icBczmle1arIRTRAIHtUfrz8Bjjo0YaIMyq1k76RvvRv53iGKU5hZEJEbMqigbrzINC+a+Qxez8ojjsbBSnHlqAIA+GAoekMaCOgi940TpHA3/srE3oyP0aPiu9VeWs1+WOJCZ/VmoU32jeNDTdb87kDHfox/wBli+B/3jgGmDBgwBgwYMBmegSa+3ga6YMQfcwC178N+hsTCt7EFh9GIxQTpOZRrjzEIAsC8uxOknVRPbi/jXnVY6GRzq+xmMsNyT+iPyTd7ZkeOA7yWbYZqaI2QaZfd3FB+F/35OI+mC8zJdEAuRsOdQ8asfDETdLzvaCT1jKBgGF+qSeNXf6Xv7Ix6OnZ4OX7fJ6jtfqkvHv/AEvc7DfAdzBlzV+brXwKIh+Hji7mYiczEa7qpIb9+ygfQn6Ypvks8eZ8oeK/RZPAg8+s+YGOux6h/lsof/p5B/8AsHAe9flKvCwNUT8+8m3wwekeWLAFNAkCSCJnJCiQgaAxH3eTVb0Pga+c6Xm5dOuXL93yikF7qf8AKn8OLE+XzjKVLZYggg/ZyeP9c4CDp+UDBsvr1CKOCyu6rJTBgOAO6FOigAGBAGoYk62/q8cOm+6553/Zvf1xB07pmai3U5a6rYOAAaOwBrkY76lkM3MulvVjV0ftBRIK379jgGecC9lK45aMm/Ggprn+++EIZpmj0Ad1gpLVQjjBDOBqBLF9SWN1BB8d2BgzhQoRlipXTs0gNVXNHwxUg6XmkRk7LKSKzs9SO5AJPgOzPAr88B6mZ70LhiyGR1RudSl0jXf7w/pX3gAd7xc9I01dmgu2uq+K/wA8RypnWADQ5UgFWFTyDdWDD9j5gY4lOfLq3q+TJXUATmpRV87ere7+OAuZ/NiBoQfZIZST4AAGz9OfjhLOJXE8rt2aoAA3JY6CWQKGrT2jKmkrfcarLBhL1bJ56dQrQZVavcZmS9xX/dfI4jzuUzkro7ZXJqysG1LmZC3BHPqgPBOAYekTWkfhYNeNG1rjnDCbME5YycHsi23novCXNw5tkVTBB3AACM0/hXnlfdiSbNZvs+zOWy+kqV/7VJxVc+q+WA66NmCIpr5UhrI4sXde4gn5Y56Yssbdo9IZZmXs7LNJsFViSaDBELGhVCuFBMWRzGYjvTloLNX+lOeOP/hsVMnJmI5TJ6vlwTqACzNspbVQ/R9vAfLANfRwESSDcUBY95/kP44kSas6y3VqPnS/8xirF1ORWZhl4gWq/tm8P/BxQzHUSs4naIaq4EtjjT4xj3fT34B96mHzDsbpa925VeD5jTfzGOehiNHljjQLTMLslmINsWJJLHUxN39734Wv6Y1+x/8AP/7cK8t6ULHKz9mx1F9tQ+8VPl4Ud/fgHvS4XjMrFSNMZ3PBNA/PjnFx5u3yzmt6bbgWu43+mM11H/CBGEYGJ+8CBRB5Fe7FTp3+EbLxJpaKU7sbAXxN/iwGu6Pm1EGpjSovzCqoBO3hYJx36MisrF8D/E4wGa/wp9PCOhgzIVxobSE4ewa+02Pvx9B9GzeVgPnGh+ov+3AMsGDB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54" name="AutoShape 6" descr="data:image/jpeg;base64,/9j/4AAQSkZJRgABAQAAAQABAAD/2wCEAAkGBxQTEhUUExQWFBUXFxYaFxgYGB0dHBocHRkgGBweHBocHSggGR0lGxwfITMhMSwuLi4uHCAzODMsNygtLisBCgoKDQwMDg8PFCsZExkrKysrKys3KysrKysrKysrKysrKysrKysrKysrKysrKysrKysrKysrKysrKysrKysrK//AABEIAM4A9QMBIgACEQEDEQH/xAAbAAACAwEBAQAAAAAAAAAAAAAABQMEBgIBB//EAE8QAAICAAUBBAcEBgQLBgcBAAECAxEABBIhMQUTIkFRBhQyYXGBkSNCUqEkM0NysdFigsHwBxVTY3OSk7LS4fE0VIOiwuJEdISjtMTTFv/EABQBAQAAAAAAAAAAAAAAAAAAAAD/xAAUEQEAAAAAAAAAAAAAAAAAAAAA/9oADAMBAAIRAxEAPwD7R6hH+Bfpg9Qj/Av0xZwYCt6jH+Bfpg9Qj/Av0wsh9IQZ5Imj0dlqLMzCtAXUHG245BGxBHkQS3gnV11IbBuvDcGiCOQQRRHIIOA49Rj/AAL9Meeox/gX6YWJ6URFFfRILkMdELYYAE/eokXWkEtYZatSBdynVkkaRaZTHudVbjU6ahRJrVG3NcYCf1GP8C/TB6jH+BfphX//AKRSFIhmNsEIpO6WMenUS+ncSqQASfa27pq/kepJKzqtgpXNbqWZAwonYsjjej3eKIsJfUY/wL9MUutRLHBI6KgZRY1AVd8cjnj54a4MBkcx1AKktdkzjLq8Y0bF9Lk33h3TS1uPbG+4x1LmzTaRDtGX3jO4G+od+tJPc+O4NGsazBgMlJnGWQqRE47LUGVNgSbBNNxo7/vo0cT57NFMvDKI4y7MAwK7MtMbXvd26DeNDbfnGmwYDJJ1QUoKRFjle1JAr7Wg2kLqJrTbVzQ5xynUiZIV0RBZFcsShNae1IbuyEBGEftWQDtZ1CtfgwGSyOdZ+ws5YdoDYKEG1GpwPtCNlPmd7usWuh5ntimtYt4lYhVIJJRG1L3jSWzLXNrycaPHMjUCaJoE0OT8PfgMcnWreROzhpHZdVGv16xhva9lEfU3mRyuJB1M33lgQdllnIYG4zM+nv2w2Wj5blRh/wBJ6xFmEDxk6SEI1KVJDqHUgMOCp/iOQcW4p1a6INMVPxHIwGc6R1VJJnjkSNKEdLwwLJG2k7myGlCnZfu82dOh9Tj/AAD6Y6mnVBqYgCwL95ND6nbHcjhQSboAk0CTt5Abk+7ARepx/gH0wepx/gH0xWm61CkKTs9RSdnobQ37Sgl0LUEkbmgLAOJen9RjmDGJtQV3QmiBqQlWAJA1UwIsWLBwEnqafgH0wepp+AfTE+IMvmkkLhTZR9DiiKag1bj8LA34gjAHqafhH0wepp+EfTHMufjVmVm0lE1tdgBfOztQr5Y4j6pESoDi2sAb8g6SDt3TqBWjW4I5wEvqifhGD1RPwjHmSzscy6onV181N+AYfVSCPMEHgjFjAQeqJ+EY9xNgwBgwYMAob0eiZndy7s4mFnSNKyhQ6jSo2+zXmz3ecXclkhGCAzEGybr2ixZm2AoszEnw8qxawYBIvo1HpoySsSxLMSttaKlHu0O6i94U1gm9zc0HRyju6TSXJJrewh272wpRwCqgmyAij4tcGATZHoIiCL2sr6JjL3tPeJjKENSgEFiZCdiX3J3Ny5HoqxO8iMQ0jWxpd1DO4XjgNIx89/iS0wYDxeN8e4MGAMGOJpVUWxAHv/IfH3YUz9cF0g/rMP4INz5UStYBziGbNIppnVT5EgH6YrZaLtBbmQ/0W7o/1RVj43jqZGjFQxLv5AAfSxgOzn0H4/iI3I+oWsV365EOSy/FSPyOKqJnGO7rHx+zUg/D7Rjti+GKL9pIJGrcUigi6sAny8zgIIPSHLv7Ml+dKxr40MWjnUOyyKGI7obz8LWwT8NsIMl0+SUN20sKai2mONYyUBChaeu8wpjdUSw2oUWw6JGL0llBFUCOPLcb/PAK4vRPTloIFkRWhZGMgirWyABWI13qoCzZvyrYTZz0a1lu+qgzGUAIRuUZCSVYFm79g+ajbDGLpaoDTsvJsEKB8VUBD8SDinN1wRMQXEoHiEYH/WA7Nz81AwFR/Rckz7w6ZTq09lyRN2o196m5I48bx1L6NMWlYupMjQsbBAbs2jYq4B3U9mQPIORRHLvI9QjlAKHcgNpIKtR8dJ3r38YtYBFP0R2yMeV1rapCjtRoiPTdC9r0/K8U09G5ljiQSJcUpcEhvxq48TvsyngkOdwLDanBgEnQuliObMS9n2et6QUt6R3mNqT7UjMfOtPkMTZTKSxySsNDCacOebVBCsXza41P9Y+V4anHgwCjq3THlaWiqq+XeIE2TqY8laqh8bxSy/o9KGiYuO6zMaLHTczS1v8ArrDadTcEahRONLgwCL0b6TLll0EoVJtqLEjTFHGuknwJQmj7IIUbLh7jzHuAMGDBgDBgwYAxXz+ejhQyTSJEi8s7BVHzO2I+qZxolBSJpSXVSF+6Cd2PjSjfYEnywg6mub1CS95H7OGMRalhBFmSUgksKUnTtbaFtbOA1CSqSwBBKmmAPBoNR8jRB+BGOsZFurZp5OzRTGzSOFBQHTDEdMk0hqtbmhHGD95GNjUA4zPVHjanjbs+zZzIqkkG6VFiUOzvW5+VA3QC1kerQzMyRyBmQAsBe18cjfjF3Gb9DVfS7SwiF5HZo0KqJBCKCdroGkMWLPpHGuuQxOkwBiq+YLErGASLBY+yp4r+kfcPI2Rih1XNSslxKSl1Ysl9uRp3Ce+wT4UKLVYZMyq3IywRKASzKgVV+TbV7/dgL2cycNgzF2YbhiXHyGmlHHGIE6llICFU94jYBWZ2F/C6vx488DNNmF8YIKFuVAlk86RrEKe9rfc7JQYq48lBpY5VSI/vzyORGaFajI1yTmvvXpO41gjANM/1Ngo7RXy6NYElqwQ6b+10EiNf6WqtqLKSAVUk0kbFXzcZI5VO1eQf+GjFsU+uTns0Re0zGvUmuW0gA097THdzeGnUHXf2tqNuLqhSIRrHG6ALS9nQC1xRc6jYG+3wwDafqb6B2Ecsh8C4Rb+PaMhH0xXmzumMvm8uqbG2LwqBv+Iy/ntzioGyzd5lZG/zew92zcfDHme7MhCkcslAXrkkHDahsG0nkg7cGuCRgJVyyuNSw5nSeGEkbqPgI5rNH48Yv9Oz0MKlWkZd9jMkkY+AaQUd/I4XZKKMQolzxFQBQlLceZJ3vknk+d4ifM5iFXdZWkCq7LGVHfYKdKl2sqCa3vbANup9YVEuZVSNhs5ddPupiKvxxQyGbybldTSIWrSJlaMMTwAWVQW/o+1txhNmurwLmoe40TuXj1ZdX5YBgxXQNTWoBUq47w37tFv66h/WxesRm1LiMattiGQEq9b3p38NGAeZ1EVQrROyjcMvKnfcEMGU+/8APFGDrelgra5EP39I1rtfeUe2PeBfGx3bC9+o9jTZTtJYj+yrVHtswjcEtCynbQQVGmtKc4tZfq2VnfeOVXBAZWRlZSeNYU+NbHcEDY1gNHHIGAZSGBFgg2CPMHxx6F553/lW2F0mUaLvQCx9+K9n8ypJ7snjvs3Bq9S3MpmVkUMhsG/CiCNiCDuCDsQdwRgJsGDBgDBgx4yg84D3BgwYAwYMGAMGDBgDFXqeU7WJ4w7x6hWuM6WHwYbjysb+RHOLWDAV8tlQhZr1O1amPNC6A8lFmh7ydySTYwYMAYSdX6rEp0yNSb2AL7QjYr+6PHwJtfBhhlm5Dsimma9/wqOW+O9D3nggHEU2TgRS7pGoRbLsB3Qouyx4AAu8Atb0thABCSkHYaVU2fACm3YnYLySRjzNpa9tm7WzUMCGyrG9Naf1k5G9jZKOnhnZTNm5UZcxKyjSPsEMDX3+6G0BxUr3po7qDp7pL3Z6bLNNISShnqmkC9zLRnfSgYnVK2x+Wpu6ERgWTdDeR9MjGSQ23qysdCKdlbMSWRq9wBFg6VbRqGsyXRwNDSntWQDSCKRKFDQhJo/0iWbc96tsXMlk1iXSg23JJJLMx5LE7sT4km8WcBl/TaYr2BH43/3cK8rnCQu5JKJe/wAf+eGfps4DZYkbapP92sL8lmvAAUET5c+J/vtgOzMTfexwZWHDfxxYOZPgB8z/ACxwc43l9P8ApgIklbxdv7/LEeYAKn7Stj95q48axI2YYnyPuwSO2k35Hn+3AZjOlVz2QJJ/XL4k793z92PpMYgzVvGTfd+0VaDCrXdhplWjYuxRBHIOPnOag1Z3J6tx2kYojmwoI+FE4+sZeAIoVdgNhZJ/M7nAZ3q0AWi8QD0FEiIpik8AskbMPgBdi6VrJGPMrBBKV0IuUzaAlNKi/wClwB20R21Lt9091tJGmkQMCGAIIIIIsEHkEeIwqz2SGnQ5bR9yS+/Ex2HePIN1Zu7prBwEMObnkZoyYkkUAtGykgg/fR9XeQnb2bHB3xVimzCSmQw8/rVW6kAGzAVXaAAAG+8O6eEK0Z+lsTpVmjzER1KyLY32sC7MbgUVuxRF2FfGg9Hs60kZDgrIjFXVjZVuaPiRRBBIFqVNb4BlBMrqGUhlYAgjgg7gjHeFKfo8tcQzPt5JKdz8FkN+XfvkyDDbAGDBgwBgwYMAYMGDAGDBgwBgwYMAY8ZgASTQG5OPcVc93tMf4j3v3F3b4gmlP72AVZjNOra12eQAkNwq/cUiwQasnflm52qtHmJs1MImVTDGytLp2tvaRDubHDkeRQHZjbLqumBGm7LtNIJI1HUfAAA3qJ4A86wr6T1nskCuluSWkYNsXJtq2uhwB4KFHhgOuoS9s4YKrsWePKoy6lBXuyzuPJdwPMaQCDLh/wBPySwoEWzyWY+0zHdmYjkk7+XlQ2wj9BIWbLRZiQHU8MQQHlYworx5drc+PeUH2RjSjAGOJZNIuidwNhfJq/gObx3gwFHqnSYswFEq6tJtaZlIPHKkHGR690rJRSdmXmjkaPVGiPK7PpuwEGpm5HAvG1zGYo6VGpzwB4e9j90e/wBxoHjCqBocw0iMxkcqyvpRlVQNipaqJGrhiTdkAUaDJZPppN/o8jkULkzEiflC0jr5UyDjHM3QJFZBbRmViip22YYMwRpKsopHdVjuPD31jWwtPJlNERVZkuJmYlQrIdJYBQbsDUBsNxjzMZYq2QDks4ndidTNTHLT3RNWosgWOK8cBn/8WsiVJA7aR7Ueam1H4idY4x/r/PCvqkCJE57SUP2chVXkkjNhC3d1SaJqoE6C3ljfPk52nDmTTEPuKTZqquxW/iNq95N4oVC6TTz7RSSaV2tdKns1LLRVtT2QSD7S+7ATReh+UWSOURuXjIKFppWojjZnIPzGHoGKWUz1gFvZbZXAIB3oAg7qb28jtR3rEHT5sw8z6lCwiwtlSxO34Sao6tvLTySQoNceMoIIO4OxGPcGAzGf6EC40MVdQWh3oP4tG7Ve42+FNuyE4r9U6rBrjzIB4CzI0Tbx2bN6a1RMSeTt2q7kitTmoNa1wQbU+RHB/sI8QSPHGbgy8cpk1SiKpXpCV2Jpn2b/ADhfcbH34DpelRzAmBlMbUDR0Mu97UtgjYi/Gvjh30nMs6EPXaRkpJX4gAdVeAZSrgeAYYVdIzgy6tl6eQRBSjKA1xPfZk15EMl+PZ344ly+eU5hXUMqyjs3DCu8oLxt5AFdak8k6B5YB7gwY8vAe4MGAYAwYMGAMGDBgDBgwYAwg6vnmR2ZGAIKoBQutOtmF+FsAaHK84f4SxdYijjUlgSxL6QbI1kuL8tjgKJeZ5IVnZVjszMGAH6tgEDbDSe0ZWH7hxJ6Xdm2XYIqM0uoaqHsqheTvDdToUqG8GZTjjKzpmpZiFevs41alIXQpku7IBJkI99Y5n6DIhaTtLVYpVqgLDAE2NJ8UA54vAKOmekuYhgijEUDCNVjB7arCKFuq22Hw9+LJ9MJ9x2UFj/Pf8sctCdC99tmbel8+fZ/v9cdaW7SQa2rsx+Hmxv7PO354C/Dn581CrqUhYvoGlmY2GPFCiNPe3Bqje24bZRXiiRXYyzuBZJsFtIDEbDSgq+B9TvjzncxDE86d5EaQAELZdmChVsi2Z9Kjba/fh906Y5mJ0OYjOY0hGKjdaFF1jLWAz26k7EaLusBNnMnKJNYcdrWlL7qSpuTHJW4fckOPZ5UEGRWsej0cOhmiTs21ESKQA6sDZV68Rd3uGBDAsGBJkOhIi0/2jFdJbcEjuj8Rpu4DYrvWRV4gzERSZWBqRQod/uyQ2dpFH3wb0kb6jt3S6gJ0PZ5sj7s6ah/pI6Vvm0ZX/ZnB1n9dkv/AJh//wAWbFfMu+YZezWhG+pXuqYAqe9Rs0zAqAfEFlNjFbOJpP2ktlGNEJMQrdmWP7bnsyeK2JwDbr+YZYSENSSERxnyZzp1e/SLb4KcdP0iIxxxlLSMKFWzQ0jumgasVzhbJlZlaOUntVjsrVkd5aJ0G3vTYDBnI1HuHHfUM72iqLKxn9aFNsdW0YDA12TmwXB9x097SHGebt4zFExSCuzDLTNKRtojvYqKOpjtsfAE4u5SdomEUoUBhcZXUbIGp0JJJd9i2rlhqNd033JlHEZMYQS6dKeCRjwC0DsNr271eAAApHIMuXJzGYqTSv2hbuI6m1dQa5NEjx3HBwHQ66zSiJIWOo92Q2EKgrrNkAghWsDxO18kQT+krq7KMsWALd7XVgWbrT5DFfLdVzcg7WIRFWABUhyVIJsUDudWpC226fWnHETJ3glkb9y97N33txufl4nAXn9LWC36s3+v/wC3C/phTNZiZJUKGkmGoqw0taEA/drswePE871ycp3H2SgRXc3G/wC9v+WPMgHjzDMiaz2OXvSpr28wOATWzV4/LAP84Y4ZMvIjDSCYX733ZK0HnciVUUeQdsWerZItC4iC2AHQAVckbCRLIPGpQKrzwuz3TBNl5SYkildGKeB1gWjMBW+qjXOLHRunKAksMkgV1VwO5pIYA0QFB48cA4y06yIrqbV1DKfcRY/LEjC9sLugbRFOOzkkQAeCq57Mf7PThlgDBgx4orAe4MGDAGDBgwBgwYMBDnJNMbt5Kx+gvCLLZBZQGky247o+0PCd0bGq44rDfrIPq81c9lJV8XpOFlFlUuq39tdgNpudQzb+Q3+XjgIcgJzCexGg9vmDwhBHbOF+9t3QMWk9aKOkiBtSEAjSNyK373Hywn6GU15fQFI7XaRVUEloswWQlQA1Urf1h5Y2eAzJ6bLo09meb5X3/wBL345fp8utmERIYVsybcc2/u8MajBgMI/Q82dC19mJzKUtOVRjGQdXIm7N/wCr7sXJfR5nl1yrIyj2EXSpQDYBX7axt4/GtO2NfgwGbRM5EfstcqD9nmDHqryWVHJv94N8cAV5ZFiYMjEl5aPGwsBl9zLGp2NdodmUHGkwn6LvLOx51aPkskjA/VyPlgGMjrGoCrtsqIoA4GwA2AAA9wAGEvVPR0zsXZyhOnuq82nbZvZlQEsh0E6eMOFFzN/RRa92pmv66R/q4TSZGeVo5BJUbKjMu4YE6iwDfcWtCjSA2zWbIKg3hzJDCN10MfZo2rV4A+DAb6T76uiRT6pldPeVdQOq0oENYtlo+EgFEcatBrm4c5ORlZWZtTQFyGHJMZ1DjxoaW8+951hp1D9Wx8hqHxXvD8xgE0EmbZAqgpGPZltJJHQ7qaL6VIBALHVZBNb4rzdHZpI3CzWpJaSRkdzYql7+mIePdA38hdvej/qgPBWkQfBHZB+QGI+t5uWNFMMXaEtR5NDSTdDc2QB4VZO9AEEuYyOYEj9ksiISGB1gE90LpsMSe8GezyZDgjyk2tbicigCbTyon298aDIRSC2kcsWru0Aqc3XibvxJ48N8W8BljkpdDfZPZrbu/P72K0XrUTu0cLEmOFbagLV5S21n8Y8frjZYMBnssJJR+lxAjwCq9g347DC70e6eiIDEZUKl49oido5GjokDcd3g3jR9XYBVJLUpZiFZlvTGxq1I2/LjGcyUhjXT3gxzTkFZJCK9eVHDKTVVJz4gmwK3B30KZWfMFTYaRWuiP2SRnY7jvRnbDfGX9D/1k3jao3zM0619FGNRgDBgwYAwYMGAMGDBgDBgwYCp1YfYS/6N/wDdOM1nM+6kLJG0bAyEMswjBDPq5Iry+hxpuq/qZf8ARv8A7pxYZfn7jxgMJ0uaRI0maCaVYpZyh7YMo0vJFdAb9xiL48cM4/S9jxlZDsTsR4C+TQ4xXynWpY3nQoi1Jqoq3DqGugb3fVhj1kZZU1ymOOaRGKAvWp9P3VJGs2w8Lsj3YCMelLFQwyslHjvx/wDFjtPSZia9Vlur2eLg8cyDCiJwIkGoHvOLsbeI8ffieOYCVQWHsm9+KofLfAB9P11qhymY1uXAGrL8orOf223dRji+vpSS7IMrMXVgrKHy5KsaoH7bYkMp+BB4xiOp+kGnLhbguKYyqpkQSfZykspBcVrTUnG4kxqujdGSWNpTOTG9tUR7NXU95XkcEu5dCGJ1Ad7jYUE2Y9M9Ddn6nmWkuuzRss7j3lUzBKj3msSdCzxMpZopIRMKVZCmrlpFP2bsAWLSiibHZCwLFy+jk1kpDl0giRiCdwWFMLUaAN2F2TemjXeGIpZElkdIwSgfSJOE7W7eNGB1GmUMXA7kg5JVlUHmZBVhIoLbU6jkjkEeZWzt4gnk1hfJLCbKZswiyXUNGKJ3NiRCyE+I23s83jvKdVK9yYEMvLafDzdVvRwbYdw1s2+kXVzELjUGjYDggqa+eAWJGsqpDAP0dWDPJuQ9HXpVjvJqaiz7gjULJJIu9azQRN/3iBuSqkEgDxvZAPNxjrM9VjVSwYMBybAQeHef2V/j5A4QZyWVyHEbsT3o100To31lWqgmq0jPedyCdIFqHHSPSoKqwNlswJR3WswKHk/aaGacCTv3ekmiCOQcOm6vJ/3PM/8A2f8A+2K2fmQZNRDD60rDSsZUsG8D2hIOk3eotverYnbEOQ6bOqF0lEAFkRuGeIi7sq5DxbeAYAb2OAA7m9LFRir5bMqRV2IyBfG4lP8AevPHY9KE2+wn73HdXe/6+FOUzvEskIdpmD1dBBSgEagD7AjFGqKvdb4lc9+P4gfw/ngGaek6G7hnFeaL/YxxGfS+GyOzzFgKTULGgxIHHmQdudjhei7t8/5/xxx07MaJpu+E+zy3KFrGqaxQ455wF6XrqT0IhmUZDZIy5OxBFUy0flhJ0WaNFIbtVud3IXLaSwTMNIgJ03Xu8LIGNFm8tk2QzFbVRZ0FlI95VSK4/LFXo/ZTZaGIt9qsa2dJPeIGrciiCx4vAcehUOmSbzaOFiPEapJyAfI1W3ONZhJ0jKdnmZl1Fvscvz4d6XjyHuw7wBgwYMAYMGDAGDBgwBgwYMBT6yP0ebevspN/LunfCkZWbXWqcgHnUBYvws1hv1dbgmHnHIP/ACnFAdJlaZ3eV1jtSiJK/gSTqsfeuiBsABW++AlbuZmNjxNEY21VetLkQbbXpaUmtu6MVPTXUmWeaNC7okqhQLLB0KBQP9JoJ9ynFnrvRllRmVB2o7yEErbCiAxHga0k+AJwnTpjsgaJTJFKtka2GpWG6srnY0SK8PjgPmQ651PTt0zMUTsQh3J28F/vWD/G3VdQP+Lc0B4ns2J+lDH1z0V7+ViRiwkh7pJIJJ0kByao6lYPxVmvAjF7pfRo4QlWzopGtiSTYUEmybYhB3jZ537xsFX+DyGT1CMzxNFIzTMySCmGqZyLB/okYd5kdm3aD2aCyD3Dhh+7Zv3E86QMXMGAz2e6gMwWjiciFW0SyRt33ev1MJBsGvaksaRYBBto2nT8iEC91VpQqIvsxqBQVB/E+PuAAFTM5YwzduiB00LGyqBrRVJNxge0N905/Deylhl89G6dojqyC7N8V7Qb8JHiDuPHAKc5As2bihqky6GRq2pnBjiAI3FKHNfuY4z+SC5jLoryBX7XV3tR7qgjvPbDf34j6fkJJstI6v2L5pjIX02yIaWPSLFMIwu5sA+Bx6mUaLMZRGkaRqzJLMSb7qge0TVCth7z44D3rWQSDs8yNTdjIrOXdnIjb7NyO0YhAobXtWyHzovsxCHFGxVEEcg+Y9/8688Kct6PASSySuZe1DgrVKA4UEAWaFL+bE3eJvRyVjCI3YmSFjE58SU2DH99NL/1vDAV3V4ZGdFtj3pYl4lA27SO9hINgV8dgfutj2XNpnAscLB4WAaZ13BQ7iP95/vDwS7ospwZ+YZodlCFdL70x3Ra2IX/ACrcqQO77QYn2GcpGBdACySdvE8/PALcz6NZORmaTKZd2Y2zNChJPmSVsnHyTO9ddJWQZKUiORlFRNWlH0LtdFaArwoe419wwo6Fk5wFkzL3MVp1Q/Z2dNkDSPEbXdAkWTZIfIovSV7b9Clq9wYpBf5bjnbf+b/0G6lDPPNLNF2fZiE3KlHcSAKNQ5OoGvJBtj6oTW5xmMr085iTMsW0XMpA08r2EWnVe91Z92ojAcdRmy7R9jCbMzrEVGs2rfrfjUIcj4YsHMxHMNFHl+0ZNJZkI0iydjwoYAWR7xydsedM6agzLlK+wTRqIG8sgDHYAewgXx/asPDE2e6nPF7aoAeCFdgT5bYCx0x2aeVnXQxigtbvTvIasbE/lhthL0WcvNMxFXHB5/5zffcYdYAx4Me4MAYMGDAGDBgwBgwYMBW6kLhkH9B/904R9Q6XNJMx0jSTtqa6AG1b7A1dVyfnh51E1FJ+438MSzSaVJotXgvPyHjgKHS+kLCdVlnoi7IFE3Wm68vP5cYXp1QZaZ43jkCSMzx7LWo7yKDqo2T2g3vvPxpxcbr8YNFZAfIgA/QnbHGazC5mP7Fh28ZEkYJohl4Dc0rAlCR91zgEvTOrIhsBlaIukqmu/FrLJW/edVYOAL2MgAJIxso3DAEEEEAgjcEHgg+OM1n8gkyLm4E7xALoAFZ0u2XyEqktV+NqSLtbmQnSJQ8ZvKsLB3+yJ5u9wl3YO6Hnu3oB3gAwYMAYynpRkXeRtCEqYwshjJWQg6huR7YraiHA8hucc+mnVWjaERSlLEurTRvSE58q1fnioudIdj28w2W7AA5Nbn+X8cBYj9IZYgA/Z13VUSBojuQoFqHLkttYjUXtj3M9Ydp4X7IfZiS1Vib1gAabQE7+7C6SKG+6HDai2pVQbkkk3po2xJPNnc3j2LSrAhnLKbG6kg88afdgNDJ1bMEEiFIwBepy+3xDpGh/2mMz1GUntpCwYspZx+zbQhr7IGmsACmMgIrcUMM/8YTnmZqI3BWP/gN4pzW0cig8qwICpuK8AFsfEeeA3irQoCgOAMe4+YyelecXPZKHtLjnkCyAol1o1UCFFY+nYDwnHuDFbNZgjupRer8wo/EwHhzQ5YittyAh6gxe0QaqFuNqPkm5A35I/Df4hjIvn80HzJVmRjOiooRe87QRBV7ynxNnyFsdgaaxiUsdLSIl7ubHvJYaa/s+lBdlCzZyOaP7QtZ7MvZK9kU9ZZW2jZtKIh2tC2x1nQGl6F0xoI1VpWkbcvYWi7Es7CkB3Yk14ceGOj1uIHS+qM/0hR+nP5Yjn6tIntZeTjkFSPqDiSKeHMAX7Q99MPgwP9uA5yLXmZzRFxwc7eMnhhphdlB+kT/uw/8Aq/nhjgDBgx5gPcGDBgDBgx4TgPcGKK9VjJ0jWTV7RyHa6uwtVeJGz6jwk/2Un/DgDqf6mT9xv4Yqz9diVip1EqaNDa/niTOZxTG9B/ZPMbj+K4oz5aIyaqcC7oQSeXnVflgGS9nPGGK2DdWBY3rx44x7lunohsDccbDb4UMKW69pYomXn0g0D2EwB+eji/HFjOEONQfMRtXASWr940/wwB2JjmaNXMazXJGVCmpB+sWmBHe2krkntDhdm+m5uFmkgk7UMbkj0xqWNe0LAUP7/vcHgHFLOJmCbHasyMGjJWWrHFgjYHdT7icaSDrKPEJESRrF6ezbUDwVO1BlIII8CCMAk9HurFU2ZXjFgrqUPGdu6EsFaB3jIBA4HCnRTqmYhdVchZEZCyGmWwVNHlWF/EHGallaeQSDLtl3r9YyswYeAkh0AyDy4Yb0y2bMx1h1choHicL3ZEDaJNI9kMVomuEdQRvpui2ApemmVWJssiKKKZkVVAboxIUbLve/wu8Woy5Ztlql27tD2v7/AExnuqZnNztl5JY2YqHNpE6oBIoIIrWSBVVZPjXgLWbzMsYLiB5rKjTERqGxN05Xjx8dxtgHo1qOU+g/4cc635Eqj3cfw4wtiEsi32LxfvyRgn5aiR88V/WWVinq8hr76mIqfn2ln6YB07lv23xoHEU81qwM52B8L8PDfFLJSMQWMbLudi0Knbmg0m49+Icz1IFXpJRSsdxH4DwPaBSfde+ARTKP8bdMXVqqVjwb/Uk8nge7+WPsuPjWc6bP67lczHorL6ixdoyP1RXYLL37NCgbxssp6U9sB2iEWN0DgKCNiGblhf7oIIsb4DRZzqirsrKNyC59kVsQAN3a/Acb2RsCZTOwgHSxY8s2liSfNiBXh8ABQoDCrMjKKvayyKK4Xtiw42VVH5KoPuBwrzXWO0BE0Jjy/IiSSL7T3zEOCsZ2+zrcXr2JTAXuqdXSagyynJ2LZI2YZg3sNQ/Y2N/CTj2L199G9IoGlzPerVMlaqH7GNfE+d4udM9JY5KBUxjwJor4CrH/AE25xFlM3l4nzTgxWJAQFK2fsY9h47nAPM1mkjXU7Kq3VsaG/hvik75dvtA4bxGmQkbeQDV9MLE9Kg2xiNHbkkfPuVj3MQ5QjWW7MHalcHnxpS2AaZI/pE/wh/gcMcIehdQikkmaNwyVCFNnelPidz8cOhMv4h9RgJMGOO1XzH1x3gDBgwYAwYMGAz3QIGL6ydk1IPmS/N8Cx+Xlhj1zNtFEWSr35/dJ2+YGI8v9llWcVYR3uvGiRfwFD5Y76lH2qxULBkQn93SSfhtgKfVM84kgQUe0ilJU/eIMQ93Adv7jHvpHKQYdJO7HYXubWthzvi9nMiHkViOIpUvbbWYz/wCnCrrPVVhUTSG2R2jULEWLMQDSosmpzpDHa9rNbYC11GMdoxYLp0RAuyg6BcpJ7wIG9CztvhXkZ1GbQrpKLHmlDIqgSDVld7WlYqzMtjbY+/DGeESy0ZGWQAL3TKgYVrGySgCgx5wu6x00JNDTsxZgo1tI9L2sZYd6ShuAbr7vPmGg6zIVhcgkHbcc8jC3osxRwGPdn1svhUik6l/rKNYA8VkJ5xdnid/snZDqRjYRhRVl/wA4fPjCnrcUqLFDGyFu8ykqR9orKyH27AuwR4hiOMBa9GC7AyMSQ13fi18/CsVfS6J5T2S6jaqVVWKnVqJBsEVWnm8T5lm9XjaJlWNijIoQghSNQF6zvx4fyxcyRZysrMlspVRoIO1n8ZuqPAG18YDNZbOxIIBFmnRykfaFpdQ8FCmOS1QhgQQArDTW2GWdzuYZQqNBmNxqMLlGrfbs++KvxLgYnHTi+bZj2ZIRLOjx71WNV3/LFXN5Vlz0ThUBAiUsFI9rthQAPlzfjp8sBd6X1ZljHawZheTegPsTtXZMxqvdimPSBHzNgZjSgZSBl5/Lc6ezv2iB8hh6Jn7TR3aong8WPfzvhZlw0XbzMo/WOFuwSNdDbii1b+QwHXVfSFVhZkEoYCxqy8w8ffHzWOsh1+LsNRYlk0h10lWGpiiko9GmIO/Bo1xixnIHmj00mlt71Hiv3cKOtRMCV0IAI02DE7dsDd6b5/twDnqk59XkZW86I5AuvrhRlop4su0kUirbOxSWNnpmkNlSJFI1EliDe5NUNsM+nxP2NMiG3Y0XNEFiwJ7vN+H/AExP1GCSSIoAgZgb7xob2KOnf8sAs6LlAkZzEpaaXf7RzZA2UhB7MY23AAuhdnfHPWeqys4SBlQADW7C92WwoUEGwpDE2PaXneu+tsywxIiKbkC0GJFgEjfTvdbmuT484rdMyD9vKKUhJU1HUeVy0AA9n5/XjAWy+bWDX2sGwujA/n/p8RdGW4gzFmaSYtIw7pY9lYA01QAVVA8lF2bOLuenaVJVjCsAK2Y38hoonbzxymUbSIVfQY6OtGBcXqruvEV3FivngKWefRCx1G3jZkKySHSQoI5Y6x3vaob1tvi7LmCM4sYrSUQkUOT2u/x7gwolydSmIt3pLDaRECeDRYZcEAlrvw3w0yPezEsgMTPpjAUObUDUDq7u3O23icBczmle1arIRTRAIHtUfrz8Bjjo0YaIMyq1k76RvvRv53iGKU5hZEJEbMqigbrzINC+a+Qxez8ojjsbBSnHlqAIA+GAoekMaCOgi940TpHA3/srE3oyP0aPiu9VeWs1+WOJCZ/VmoU32jeNDTdb87kDHfox/wBli+B/3jgGmDBgwBgwYMBmegSa+3ga6YMQfcwC178N+hsTCt7EFh9GIxQTpOZRrjzEIAsC8uxOknVRPbi/jXnVY6GRzq+xmMsNyT+iPyTd7ZkeOA7yWbYZqaI2QaZfd3FB+F/35OI+mC8zJdEAuRsOdQ8asfDETdLzvaCT1jKBgGF+qSeNXf6Xv7Ix6OnZ4OX7fJ6jtfqkvHv/AEvc7DfAdzBlzV+brXwKIh+Hji7mYiczEa7qpIb9+ygfQn6Ypvks8eZ8oeK/RZPAg8+s+YGOux6h/lsof/p5B/8AsHAe9flKvCwNUT8+8m3wwekeWLAFNAkCSCJnJCiQgaAxH3eTVb0Pga+c6Xm5dOuXL93yikF7qf8AKn8OLE+XzjKVLZYggg/ZyeP9c4CDp+UDBsvr1CKOCyu6rJTBgOAO6FOigAGBAGoYk62/q8cOm+6553/Zvf1xB07pmai3U5a6rYOAAaOwBrkY76lkM3MulvVjV0ftBRIK379jgGecC9lK45aMm/Ggprn+++EIZpmj0Ad1gpLVQjjBDOBqBLF9SWN1BB8d2BgzhQoRlipXTs0gNVXNHwxUg6XmkRk7LKSKzs9SO5AJPgOzPAr88B6mZ70LhiyGR1RudSl0jXf7w/pX3gAd7xc9I01dmgu2uq+K/wA8RypnWADQ5UgFWFTyDdWDD9j5gY4lOfLq3q+TJXUATmpRV87ere7+OAuZ/NiBoQfZIZST4AAGz9OfjhLOJXE8rt2aoAA3JY6CWQKGrT2jKmkrfcarLBhL1bJ56dQrQZVavcZmS9xX/dfI4jzuUzkro7ZXJqysG1LmZC3BHPqgPBOAYekTWkfhYNeNG1rjnDCbME5YycHsi23novCXNw5tkVTBB3AACM0/hXnlfdiSbNZvs+zOWy+kqV/7VJxVc+q+WA66NmCIpr5UhrI4sXde4gn5Y56Yssbdo9IZZmXs7LNJsFViSaDBELGhVCuFBMWRzGYjvTloLNX+lOeOP/hsVMnJmI5TJ6vlwTqACzNspbVQ/R9vAfLANfRwESSDcUBY95/kP44kSas6y3VqPnS/8xirF1ORWZhl4gWq/tm8P/BxQzHUSs4naIaq4EtjjT4xj3fT34B96mHzDsbpa925VeD5jTfzGOehiNHljjQLTMLslmINsWJJLHUxN39734Wv6Y1+x/8AP/7cK8t6ULHKz9mx1F9tQ+8VPl4Ud/fgHvS4XjMrFSNMZ3PBNA/PjnFx5u3yzmt6bbgWu43+mM11H/CBGEYGJ+8CBRB5Fe7FTp3+EbLxJpaKU7sbAXxN/iwGu6Pm1EGpjSovzCqoBO3hYJx36MisrF8D/E4wGa/wp9PCOhgzIVxobSE4ewa+02Pvx9B9GzeVgPnGh+ov+3AMsGDB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56" name="Picture 8" descr="http://www.pbs.org/tesla/res/images/555190_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2587305" cy="40814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8" name="Picture 10" descr="http://www.pbs.org/tesla/res/images/613809_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785926"/>
            <a:ext cx="2786745" cy="45005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60" name="Picture 12" descr="http://www.pbs.org/tesla/res/images/106114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928802"/>
            <a:ext cx="2500330" cy="42630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500174"/>
            <a:ext cx="4357718" cy="6143668"/>
          </a:xfrm>
        </p:spPr>
        <p:txBody>
          <a:bodyPr/>
          <a:lstStyle/>
          <a:p>
            <a:r>
              <a:rPr lang="hr-HR" dirty="0" smtClean="0"/>
              <a:t>Spomenik Nikole Tesle na Nijagari podignut 9.7.2006.</a:t>
            </a:r>
            <a:endParaRPr lang="hr-HR" dirty="0"/>
          </a:p>
        </p:txBody>
      </p:sp>
      <p:pic>
        <p:nvPicPr>
          <p:cNvPr id="24578" name="Picture 2" descr="http://www.teslasociety.com/pictures/victoria/npic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785794"/>
            <a:ext cx="3571875" cy="47625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98</Words>
  <Application>Microsoft Office PowerPoint</Application>
  <PresentationFormat>Prikaz na zaslonu (4:3)</PresentationFormat>
  <Paragraphs>16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computer</cp:lastModifiedBy>
  <cp:revision>9</cp:revision>
  <dcterms:created xsi:type="dcterms:W3CDTF">2014-10-30T09:37:46Z</dcterms:created>
  <dcterms:modified xsi:type="dcterms:W3CDTF">2014-11-22T12:30:55Z</dcterms:modified>
</cp:coreProperties>
</file>