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FD03"/>
    <a:srgbClr val="000000"/>
    <a:srgbClr val="BEFC24"/>
    <a:srgbClr val="D67F00"/>
    <a:srgbClr val="FFFFFF"/>
    <a:srgbClr val="C7C7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FE27E-67B2-480D-ABB9-64707F6FA6D0}" type="datetimeFigureOut">
              <a:rPr lang="sr-Latn-CS" smtClean="0"/>
              <a:pPr/>
              <a:t>26.11.2012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EF787-C7A1-451F-AA6E-A405C541C065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EF787-C7A1-451F-AA6E-A405C541C065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8A09549-EF4D-4EA5-87B8-60FA993DEEA0}" type="datetime1">
              <a:rPr lang="hr-HR" smtClean="0"/>
              <a:pPr/>
              <a:t>26.11.2012.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hr-HR" smtClean="0"/>
              <a:t>Teslin dan 2012.</a:t>
            </a:r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2A73ABA-DF77-4554-B7AE-603C1BE414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A467EA-1371-455D-9DA5-ED6608B1060E}" type="datetime1">
              <a:rPr lang="hr-HR" smtClean="0"/>
              <a:pPr/>
              <a:t>26.11.2012.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Teslin dan 2012.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3ABA-DF77-4554-B7AE-603C1BE414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7993678-190B-4174-ACED-614A11135244}" type="datetime1">
              <a:rPr lang="hr-HR" smtClean="0"/>
              <a:pPr/>
              <a:t>26.11.2012.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hr-HR" smtClean="0"/>
              <a:t>Teslin dan 2012.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A73ABA-DF77-4554-B7AE-603C1BE414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282AC8-CF21-4731-878D-0B85A35E46C6}" type="datetime1">
              <a:rPr lang="hr-HR" smtClean="0"/>
              <a:pPr/>
              <a:t>26.11.2012.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Teslin dan 2012.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3ABA-DF77-4554-B7AE-603C1BE414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91D6F39-6313-4FE5-8848-846F995A95CC}" type="datetime1">
              <a:rPr lang="hr-HR" smtClean="0"/>
              <a:pPr/>
              <a:t>26.11.2012.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hr-HR" smtClean="0"/>
              <a:t>Teslin dan 2012.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2A73ABA-DF77-4554-B7AE-603C1BE414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B3297E-A3B8-40D0-992A-41C874E2E40F}" type="datetime1">
              <a:rPr lang="hr-HR" smtClean="0"/>
              <a:pPr/>
              <a:t>26.11.2012.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Teslin dan 2012.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3ABA-DF77-4554-B7AE-603C1BE414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75523B-51E2-46F9-8EA2-73D93DA7A0A7}" type="datetime1">
              <a:rPr lang="hr-HR" smtClean="0"/>
              <a:pPr/>
              <a:t>26.11.2012.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Teslin dan 2012.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3ABA-DF77-4554-B7AE-603C1BE414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A02D86-C2FA-485E-9AA2-946BDC8B7532}" type="datetime1">
              <a:rPr lang="hr-HR" smtClean="0"/>
              <a:pPr/>
              <a:t>26.11.2012.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Teslin dan 2012.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3ABA-DF77-4554-B7AE-603C1BE414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4F36CA-A6BD-4E56-82DA-93D1BC32388C}" type="datetime1">
              <a:rPr lang="hr-HR" smtClean="0"/>
              <a:pPr/>
              <a:t>26.11.2012.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hr-HR" smtClean="0"/>
              <a:t>Teslin dan 2012.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3ABA-DF77-4554-B7AE-603C1BE414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E89DF9-FCD7-4519-869E-44D988A16807}" type="datetime1">
              <a:rPr lang="hr-HR" smtClean="0"/>
              <a:pPr/>
              <a:t>26.11.2012.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Teslin dan 2012.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3ABA-DF77-4554-B7AE-603C1BE414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1698E3-55BE-4DF3-A141-B4D5549AB017}" type="datetime1">
              <a:rPr lang="hr-HR" smtClean="0"/>
              <a:pPr/>
              <a:t>26.11.2012.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hr-HR" smtClean="0"/>
              <a:t>Teslin dan 2012.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73ABA-DF77-4554-B7AE-603C1BE4140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0EFB20F-144E-4329-A3B4-877D2F6E1BB2}" type="datetime1">
              <a:rPr lang="hr-HR" smtClean="0"/>
              <a:pPr/>
              <a:t>26.11.2012.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hr-HR" smtClean="0"/>
              <a:t>Teslin dan 2012.</a:t>
            </a:r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2A73ABA-DF77-4554-B7AE-603C1BE4140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s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14290"/>
            <a:ext cx="4193326" cy="6429396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6314" y="5072050"/>
            <a:ext cx="4143404" cy="1785950"/>
          </a:xfrm>
        </p:spPr>
        <p:txBody>
          <a:bodyPr>
            <a:normAutofit/>
          </a:bodyPr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Martin Matić,</a:t>
            </a:r>
            <a:br>
              <a:rPr lang="hr-HR" sz="2800" dirty="0" smtClean="0">
                <a:solidFill>
                  <a:schemeClr val="tx1"/>
                </a:solidFill>
              </a:rPr>
            </a:br>
            <a:r>
              <a:rPr lang="hr-HR" sz="2800" i="1" dirty="0" smtClean="0">
                <a:solidFill>
                  <a:schemeClr val="tx1"/>
                </a:solidFill>
              </a:rPr>
              <a:t>OŠ Stjepana Antolovića</a:t>
            </a:r>
            <a:r>
              <a:rPr lang="hr-HR" sz="2800" dirty="0" smtClean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hr-HR" sz="2800" b="1" dirty="0" smtClean="0">
                <a:solidFill>
                  <a:schemeClr val="tx1"/>
                </a:solidFill>
              </a:rPr>
              <a:t>Privlaka</a:t>
            </a:r>
            <a:endParaRPr lang="hr-HR" sz="28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rot="21074852">
            <a:off x="1505443" y="841093"/>
            <a:ext cx="6560416" cy="23083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7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Svijet nakon Tesle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reuzm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9144349">
            <a:off x="212479" y="3888739"/>
            <a:ext cx="3972942" cy="1040860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14282" y="357166"/>
            <a:ext cx="7929618" cy="3143272"/>
          </a:xfrm>
          <a:solidFill>
            <a:schemeClr val="bg1">
              <a:alpha val="2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hr-HR" sz="3500" b="1" dirty="0" smtClean="0">
                <a:effectLst>
                  <a:outerShdw blurRad="50800" dist="50800" dir="5400000" algn="ctr" rotWithShape="0">
                    <a:srgbClr val="000000">
                      <a:alpha val="0"/>
                    </a:srgbClr>
                  </a:outerShdw>
                </a:effectLst>
              </a:rPr>
              <a:t>Nikola Tesla preminuo je 7. siječnja 1943. godine u 87. godini života</a:t>
            </a:r>
          </a:p>
          <a:p>
            <a:r>
              <a:rPr lang="hr-HR" sz="3500" b="1" dirty="0" smtClean="0"/>
              <a:t>Pronašli su ga mrtvog u njegovoj hotelskoj sobi u New Yorku</a:t>
            </a:r>
          </a:p>
          <a:p>
            <a:r>
              <a:rPr lang="hr-HR" sz="3500" b="1" dirty="0" smtClean="0"/>
              <a:t>Danas vjerujemo da ga je ubio Hitlerov superkomandos Otto Skorzeny</a:t>
            </a:r>
            <a:endParaRPr lang="hr-HR" sz="3500" b="1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4C64-D5E7-440C-8649-CB2FE2BBC048}" type="datetime1">
              <a:rPr lang="hr-HR" smtClean="0">
                <a:solidFill>
                  <a:schemeClr val="tx1"/>
                </a:solidFill>
              </a:rPr>
              <a:pPr/>
              <a:t>26.11.2012.</a:t>
            </a:fld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Teslin dan 2012.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2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FD03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indeksiraj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2857496"/>
            <a:ext cx="3170061" cy="3622926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5472122" cy="1143000"/>
          </a:xfrm>
        </p:spPr>
        <p:txBody>
          <a:bodyPr/>
          <a:lstStyle/>
          <a:p>
            <a:r>
              <a:rPr lang="hr-HR" sz="5400" b="1" u="sng" dirty="0" smtClean="0"/>
              <a:t>Nasljedstvo</a:t>
            </a:r>
            <a:endParaRPr lang="hr-HR" sz="5400" b="1" u="sng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860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 Nakon njegove smrti kovčezi u kojima se nalaze Teslini papiri, diplome i druge počasti, kao i njegove laboratorijske bilješke zapečačeni su.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746A3-CE8A-466B-8875-8F5C32710CDD}" type="datetime1">
              <a:rPr lang="hr-HR" smtClean="0">
                <a:solidFill>
                  <a:schemeClr val="tx1"/>
                </a:solidFill>
              </a:rPr>
              <a:pPr/>
              <a:t>26.11.2012.</a:t>
            </a:fld>
            <a:endParaRPr lang="hr-HR">
              <a:solidFill>
                <a:schemeClr val="tx1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Teslin dan 2012.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3ABA-DF77-4554-B7AE-603C1BE41406}" type="slidenum">
              <a:rPr lang="hr-HR" smtClean="0">
                <a:solidFill>
                  <a:schemeClr val="tx1"/>
                </a:solidFill>
              </a:rPr>
              <a:pPr/>
              <a:t>3</a:t>
            </a:fld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8" name="Slika 7" descr="nikola_tesl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28" y="4031120"/>
            <a:ext cx="2786082" cy="23880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hr-HR" dirty="0" smtClean="0"/>
              <a:t>Nikola Tesla je uvršten u 10 najvažnijih ljudi u svjetskoj povijesti</a:t>
            </a:r>
          </a:p>
          <a:p>
            <a:r>
              <a:rPr lang="hr-HR" dirty="0" smtClean="0"/>
              <a:t>Najveći hrvatski izumitelj, a jedan je i od najvećih </a:t>
            </a:r>
            <a:r>
              <a:rPr lang="hr-HR" dirty="0" smtClean="0"/>
              <a:t>svjetskih izumitelja</a:t>
            </a:r>
            <a:endParaRPr lang="hr-HR" dirty="0" smtClean="0"/>
          </a:p>
          <a:p>
            <a:r>
              <a:rPr lang="hr-HR" dirty="0" smtClean="0"/>
              <a:t>Bez njegovih izuma bi današnji život bio nezamisliv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C609-6DA7-47FB-A975-6305E314B331}" type="datetime1">
              <a:rPr lang="hr-HR" smtClean="0"/>
              <a:pPr/>
              <a:t>26.11.2012.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Teslin dan 2012.</a:t>
            </a:r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3ABA-DF77-4554-B7AE-603C1BE41406}" type="slidenum">
              <a:rPr lang="hr-HR" smtClean="0"/>
              <a:pPr/>
              <a:t>4</a:t>
            </a:fld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1357290" y="428604"/>
            <a:ext cx="51910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r-HR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Teslina važnost</a:t>
            </a:r>
            <a:endParaRPr lang="hr-H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0" y="3929066"/>
            <a:ext cx="2928958" cy="2442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8323" y="476672"/>
            <a:ext cx="1395677" cy="197167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3356992"/>
            <a:ext cx="6624736" cy="35010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sz="3500" dirty="0" smtClean="0">
                <a:solidFill>
                  <a:srgbClr val="B0FD03"/>
                </a:solidFill>
              </a:rPr>
              <a:t>Najvažniji izumi Nikole Tesle:</a:t>
            </a:r>
          </a:p>
          <a:p>
            <a:pPr>
              <a:buNone/>
            </a:pPr>
            <a:r>
              <a:rPr lang="hr-HR" sz="2500" dirty="0" smtClean="0">
                <a:solidFill>
                  <a:srgbClr val="B0FD03"/>
                </a:solidFill>
                <a:sym typeface="Wingdings" pitchFamily="2" charset="2"/>
              </a:rPr>
              <a:t></a:t>
            </a:r>
            <a:r>
              <a:rPr lang="hr-HR" sz="2500" dirty="0" smtClean="0">
                <a:solidFill>
                  <a:schemeClr val="bg1"/>
                </a:solidFill>
              </a:rPr>
              <a:t>Sustav višefaznih struja i okretno magnetsko polje</a:t>
            </a:r>
          </a:p>
          <a:p>
            <a:pPr>
              <a:buNone/>
            </a:pPr>
            <a:r>
              <a:rPr lang="hr-HR" sz="2500" dirty="0" smtClean="0">
                <a:solidFill>
                  <a:srgbClr val="B0FD03"/>
                </a:solidFill>
                <a:sym typeface="Wingdings" pitchFamily="2" charset="2"/>
              </a:rPr>
              <a:t></a:t>
            </a:r>
            <a:r>
              <a:rPr lang="hr-HR" sz="2500" dirty="0" smtClean="0">
                <a:solidFill>
                  <a:schemeClr val="bg1"/>
                </a:solidFill>
              </a:rPr>
              <a:t>Izmjenični sustav prijenosa i distribucije električne energije</a:t>
            </a:r>
          </a:p>
          <a:p>
            <a:pPr>
              <a:buNone/>
            </a:pPr>
            <a:r>
              <a:rPr lang="hr-HR" sz="2500" dirty="0" smtClean="0">
                <a:solidFill>
                  <a:srgbClr val="B0FD03"/>
                </a:solidFill>
                <a:sym typeface="Wingdings" pitchFamily="2" charset="2"/>
              </a:rPr>
              <a:t></a:t>
            </a:r>
            <a:r>
              <a:rPr lang="hr-HR" sz="2500" dirty="0" smtClean="0">
                <a:solidFill>
                  <a:schemeClr val="bg1"/>
                </a:solidFill>
              </a:rPr>
              <a:t>Teslin oscilacijski transformator (Teslina zavojnica)</a:t>
            </a:r>
          </a:p>
          <a:p>
            <a:pPr>
              <a:buNone/>
            </a:pPr>
            <a:r>
              <a:rPr lang="hr-HR" sz="2500" dirty="0" smtClean="0">
                <a:solidFill>
                  <a:srgbClr val="B0FD03"/>
                </a:solidFill>
                <a:sym typeface="Wingdings" pitchFamily="2" charset="2"/>
              </a:rPr>
              <a:t></a:t>
            </a:r>
            <a:r>
              <a:rPr lang="hr-HR" sz="2500" dirty="0" smtClean="0">
                <a:solidFill>
                  <a:schemeClr val="bg1"/>
                </a:solidFill>
              </a:rPr>
              <a:t>Rasvjeta pomoću struja visoke frekvencije</a:t>
            </a:r>
          </a:p>
          <a:p>
            <a:pPr>
              <a:buNone/>
            </a:pPr>
            <a:r>
              <a:rPr lang="hr-HR" sz="2500" dirty="0" smtClean="0">
                <a:solidFill>
                  <a:schemeClr val="bg1"/>
                </a:solidFill>
              </a:rPr>
              <a:t>               </a:t>
            </a:r>
            <a:r>
              <a:rPr lang="hr-HR" sz="2500" dirty="0" smtClean="0">
                <a:solidFill>
                  <a:srgbClr val="B0FD03"/>
                </a:solidFill>
                <a:sym typeface="Wingdings" pitchFamily="2" charset="2"/>
              </a:rPr>
              <a:t></a:t>
            </a:r>
            <a:r>
              <a:rPr lang="hr-HR" sz="2500" dirty="0" smtClean="0">
                <a:solidFill>
                  <a:schemeClr val="bg1"/>
                </a:solidFill>
              </a:rPr>
              <a:t>Sustav bežičnog prijenosa radiosignala i energije</a:t>
            </a:r>
          </a:p>
          <a:p>
            <a:pPr>
              <a:buNone/>
            </a:pPr>
            <a:r>
              <a:rPr lang="hr-HR" sz="2500" dirty="0" smtClean="0">
                <a:solidFill>
                  <a:schemeClr val="bg1"/>
                </a:solidFill>
              </a:rPr>
              <a:t>               </a:t>
            </a:r>
            <a:r>
              <a:rPr lang="hr-HR" sz="2500" dirty="0" smtClean="0">
                <a:solidFill>
                  <a:srgbClr val="B0FD03"/>
                </a:solidFill>
                <a:sym typeface="Wingdings" pitchFamily="2" charset="2"/>
              </a:rPr>
              <a:t></a:t>
            </a:r>
            <a:r>
              <a:rPr lang="hr-HR" sz="2500" dirty="0" smtClean="0">
                <a:solidFill>
                  <a:schemeClr val="bg1"/>
                </a:solidFill>
              </a:rPr>
              <a:t>Teleautomatika (daljinsko upravljanje brodom)</a:t>
            </a:r>
          </a:p>
          <a:p>
            <a:pPr>
              <a:buNone/>
            </a:pPr>
            <a:r>
              <a:rPr lang="hr-HR" sz="2500" dirty="0" smtClean="0">
                <a:solidFill>
                  <a:schemeClr val="bg1"/>
                </a:solidFill>
              </a:rPr>
              <a:t>               </a:t>
            </a:r>
            <a:r>
              <a:rPr lang="hr-HR" sz="2500" dirty="0" smtClean="0">
                <a:solidFill>
                  <a:srgbClr val="B0FD03"/>
                </a:solidFill>
                <a:sym typeface="Wingdings" pitchFamily="2" charset="2"/>
              </a:rPr>
              <a:t></a:t>
            </a:r>
            <a:r>
              <a:rPr lang="hr-HR" sz="2500" dirty="0" smtClean="0">
                <a:solidFill>
                  <a:schemeClr val="bg1"/>
                </a:solidFill>
              </a:rPr>
              <a:t>Teslina turbina</a:t>
            </a:r>
          </a:p>
          <a:p>
            <a:pPr>
              <a:buNone/>
            </a:pPr>
            <a:r>
              <a:rPr lang="hr-HR" sz="2500" dirty="0" smtClean="0">
                <a:solidFill>
                  <a:schemeClr val="bg1"/>
                </a:solidFill>
              </a:rPr>
              <a:t>               </a:t>
            </a:r>
            <a:r>
              <a:rPr lang="hr-HR" sz="2500" dirty="0" smtClean="0">
                <a:solidFill>
                  <a:srgbClr val="B0FD03"/>
                </a:solidFill>
                <a:sym typeface="Wingdings" pitchFamily="2" charset="2"/>
              </a:rPr>
              <a:t></a:t>
            </a:r>
            <a:r>
              <a:rPr lang="hr-HR" sz="2500" dirty="0" smtClean="0">
                <a:solidFill>
                  <a:schemeClr val="bg1"/>
                </a:solidFill>
                <a:sym typeface="Wingdings" pitchFamily="2" charset="2"/>
              </a:rPr>
              <a:t>Radio</a:t>
            </a:r>
            <a:endParaRPr lang="hr-HR" sz="25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r-HR" sz="2000" dirty="0" smtClean="0">
                <a:solidFill>
                  <a:schemeClr val="bg1"/>
                </a:solidFill>
              </a:rPr>
              <a:t> 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2AC8-CF21-4731-878D-0B85A35E46C6}" type="datetime1">
              <a:rPr lang="hr-HR" smtClean="0"/>
              <a:pPr/>
              <a:t>26.11.2012.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Teslin dan 2012.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3ABA-DF77-4554-B7AE-603C1BE41406}" type="slidenum">
              <a:rPr lang="hr-HR" smtClean="0"/>
              <a:pPr/>
              <a:t>5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1763688" y="260648"/>
            <a:ext cx="5572164" cy="12090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prstTxWarp prst="textDeflate">
              <a:avLst>
                <a:gd name="adj" fmla="val 11539"/>
              </a:avLst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hr-HR" sz="5400" b="1" cap="none" spc="0" dirty="0" smtClean="0">
                <a:ln w="76200">
                  <a:solidFill>
                    <a:srgbClr val="00B050"/>
                  </a:solidFill>
                </a:ln>
                <a:solidFill>
                  <a:srgbClr val="BEFC24"/>
                </a:solidFill>
                <a:effectLst/>
              </a:rPr>
              <a:t>Teslini izumi</a:t>
            </a:r>
            <a:endParaRPr lang="en-US" sz="5400" b="1" cap="none" spc="0" dirty="0">
              <a:ln w="76200">
                <a:solidFill>
                  <a:srgbClr val="00B050"/>
                </a:solidFill>
              </a:ln>
              <a:solidFill>
                <a:srgbClr val="BEFC24"/>
              </a:soli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56376" y="2564904"/>
            <a:ext cx="857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dirty="0" smtClean="0">
                <a:solidFill>
                  <a:srgbClr val="B0FD03"/>
                </a:solidFill>
              </a:rPr>
              <a:t>Tesla</a:t>
            </a:r>
            <a:endParaRPr lang="hr-HR" sz="2000" dirty="0">
              <a:solidFill>
                <a:srgbClr val="B0FD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596" y="642918"/>
            <a:ext cx="7239000" cy="2571768"/>
          </a:xfrm>
        </p:spPr>
        <p:txBody>
          <a:bodyPr/>
          <a:lstStyle/>
          <a:p>
            <a:r>
              <a:rPr lang="vi-VN" dirty="0" smtClean="0"/>
              <a:t>Međunarodna elektrokomisija nazvala je njegovim imenom jedinicu magnetske indukcije Tesla</a:t>
            </a:r>
            <a:r>
              <a:rPr lang="hr-HR" dirty="0" smtClean="0">
                <a:latin typeface="Comic Sans MS" pitchFamily="66" charset="0"/>
              </a:rPr>
              <a:t>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(oznaka-T)</a:t>
            </a:r>
          </a:p>
          <a:p>
            <a:r>
              <a:rPr lang="hr-HR" dirty="0" smtClean="0">
                <a:latin typeface="Comic Sans MS" pitchFamily="66" charset="0"/>
              </a:rPr>
              <a:t>U Češkoj jedna tvornica žarulja nosi njegovo ime, dok u Hrvatskoj postoji tvrtka Nikola Tesla - Ericsson</a:t>
            </a:r>
            <a:endParaRPr lang="hr-HR" dirty="0">
              <a:latin typeface="Comic Sans MS" pitchFamily="66" charset="0"/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4043-2418-40A1-9FAA-E33D0CC7C258}" type="datetime1">
              <a:rPr lang="hr-HR" smtClean="0"/>
              <a:pPr/>
              <a:t>26.11.2012.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Teslin dan 2012.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3ABA-DF77-4554-B7AE-603C1BE41406}" type="slidenum">
              <a:rPr lang="hr-HR" smtClean="0"/>
              <a:pPr/>
              <a:t>6</a:t>
            </a:fld>
            <a:endParaRPr lang="hr-HR"/>
          </a:p>
        </p:txBody>
      </p:sp>
      <p:pic>
        <p:nvPicPr>
          <p:cNvPr id="7" name="Slika 6" descr="14102011092430-2-nikola-tesla-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3214686"/>
            <a:ext cx="4786346" cy="2905997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1428728" y="3143248"/>
            <a:ext cx="4214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rgbClr val="FF0000"/>
                </a:solidFill>
              </a:rPr>
              <a:t>Tesla i njegov izum</a:t>
            </a:r>
            <a:endParaRPr lang="hr-HR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220px-Tesla_statue_at_Niagara_Fall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434" y="2000240"/>
            <a:ext cx="2998564" cy="452510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2AC8-CF21-4731-878D-0B85A35E46C6}" type="datetime1">
              <a:rPr lang="hr-HR" smtClean="0"/>
              <a:pPr/>
              <a:t>26.11.2012.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Teslin dan 2012.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3ABA-DF77-4554-B7AE-603C1BE41406}" type="slidenum">
              <a:rPr lang="hr-HR" smtClean="0"/>
              <a:pPr/>
              <a:t>7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1928794" y="0"/>
            <a:ext cx="3502882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17780" cmpd="sng">
                  <a:solidFill>
                    <a:srgbClr val="FF0000"/>
                  </a:solidFill>
                  <a:prstDash val="sysDot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Spomenici</a:t>
            </a:r>
            <a:endParaRPr lang="en-US" sz="5400" b="1" cap="none" spc="0" dirty="0">
              <a:ln w="17780" cmpd="sng">
                <a:solidFill>
                  <a:srgbClr val="FF0000"/>
                </a:solidFill>
                <a:prstDash val="sysDot"/>
                <a:miter lim="800000"/>
              </a:ln>
              <a:solidFill>
                <a:srgbClr val="00B0F0"/>
              </a:soli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1340768"/>
            <a:ext cx="3214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Spomenik Nikoli  Tesli na slapovima Niagare</a:t>
            </a:r>
            <a:endParaRPr lang="hr-HR" b="1" dirty="0">
              <a:solidFill>
                <a:srgbClr val="FF0000"/>
              </a:solidFill>
            </a:endParaRPr>
          </a:p>
        </p:txBody>
      </p:sp>
      <p:pic>
        <p:nvPicPr>
          <p:cNvPr id="12" name="Picture 11" descr="uzu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1928802"/>
            <a:ext cx="2767019" cy="464515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357818" y="157161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Spomenik u Smiljanu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86116" y="1928802"/>
            <a:ext cx="192882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 smtClean="0"/>
              <a:t>Nikola Tesla ima spomenikeu Hrvatskoj, Srbiji, SAD-u, Kanadi, i jedan u Češkoj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429396"/>
          </a:xfrm>
        </p:spPr>
        <p:txBody>
          <a:bodyPr/>
          <a:lstStyle/>
          <a:p>
            <a:r>
              <a:rPr lang="hr-HR" sz="6000" dirty="0" smtClean="0">
                <a:solidFill>
                  <a:srgbClr val="B0FD03"/>
                </a:solidFill>
              </a:rPr>
              <a:t>Nikola je jednom rekao: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sz="4800" i="1" dirty="0" smtClean="0">
                <a:solidFill>
                  <a:srgbClr val="FF0000"/>
                </a:solidFill>
              </a:rPr>
              <a:t>“Ne žalim što su drugi pokrali moje ideje. Žalim što nemaju svoje.”</a:t>
            </a:r>
            <a:r>
              <a:rPr lang="hr-HR" dirty="0" smtClean="0">
                <a:solidFill>
                  <a:srgbClr val="FF0000"/>
                </a:solidFill>
              </a:rPr>
              <a:t/>
            </a:r>
            <a:br>
              <a:rPr lang="hr-HR" dirty="0" smtClean="0">
                <a:solidFill>
                  <a:srgbClr val="FF0000"/>
                </a:solidFill>
              </a:rPr>
            </a:br>
            <a:r>
              <a:rPr lang="hr-HR" dirty="0" smtClean="0">
                <a:solidFill>
                  <a:srgbClr val="FF0000"/>
                </a:solidFill>
              </a:rPr>
              <a:t> 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82AC8-CF21-4731-878D-0B85A35E46C6}" type="datetime1">
              <a:rPr lang="hr-HR" smtClean="0"/>
              <a:pPr/>
              <a:t>26.11.2012.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/>
              <a:t>Teslin dan 2012.</a:t>
            </a:r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73ABA-DF77-4554-B7AE-603C1BE41406}" type="slidenum">
              <a:rPr lang="hr-HR" smtClean="0"/>
              <a:pPr/>
              <a:t>8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6429388" y="5572140"/>
            <a:ext cx="1843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hr-HR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KRAJ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338</TotalTime>
  <Words>264</Words>
  <Application>Microsoft Office PowerPoint</Application>
  <PresentationFormat>On-screen Show (4:3)</PresentationFormat>
  <Paragraphs>56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Bogatstvo</vt:lpstr>
      <vt:lpstr>Slide 1</vt:lpstr>
      <vt:lpstr>Slide 2</vt:lpstr>
      <vt:lpstr>Nasljedstvo</vt:lpstr>
      <vt:lpstr>Slide 4</vt:lpstr>
      <vt:lpstr>Slide 5</vt:lpstr>
      <vt:lpstr>Slide 6</vt:lpstr>
      <vt:lpstr>Slide 7</vt:lpstr>
      <vt:lpstr>Slide 8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Mirko</dc:creator>
  <cp:lastModifiedBy>Anamarija</cp:lastModifiedBy>
  <cp:revision>37</cp:revision>
  <dcterms:created xsi:type="dcterms:W3CDTF">2012-11-22T09:13:06Z</dcterms:created>
  <dcterms:modified xsi:type="dcterms:W3CDTF">2012-11-26T00:22:15Z</dcterms:modified>
</cp:coreProperties>
</file>