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F9835-F6F6-4F1A-BAE3-B2C93458D603}" type="datetimeFigureOut">
              <a:rPr lang="sr-Latn-CS" smtClean="0"/>
              <a:pPr/>
              <a:t>26.11.2012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B31-CE97-4FAF-A4AF-B23809FFE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5B31-CE97-4FAF-A4AF-B23809FFECD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5B31-CE97-4FAF-A4AF-B23809FFECD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938-70C3-45EE-9C1C-5B4A86CEDE6B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F2D-CDE1-400A-A307-DAD6E955487C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AA14-9804-47A9-9FB7-22DAA95C7A4C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F4BFE-595C-4BDF-84BD-1BD0575BF296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C14-59B9-481D-B181-2C7F7282172A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5723-C086-4314-8ED3-E7CF6B6AD151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14AD-300F-4D45-8CB0-9E69A7F91CB0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7156-0E39-45E5-B1C2-2F7379BE2C64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AC24-7D9D-4AA9-95D0-80D6612D235A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039ED-9416-4290-9483-563DFDE2331E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A746-363F-4E6C-809E-48B0A32E7816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A98E99-1ABA-4E24-80A4-6E997AEEACBD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CFB7FA-73EA-444B-BBD2-B1BF10A0BF2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tesla-610x25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2428892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6400800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Colorado Springs </a:t>
            </a:r>
            <a:endParaRPr lang="hr-HR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14282" y="785794"/>
            <a:ext cx="8572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Nikola Tesla – Čudesni genije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Slika 11" descr="early-20th-century-inventor-nikola-tesla-was-ahead-of-his-time-with-concepts-that-ranged-from-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2143140" cy="2678925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4932040" y="4929198"/>
            <a:ext cx="371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Klaudia Dogančić, 8.b, Osnovna škola Stjepana Antolovića, </a:t>
            </a:r>
            <a:r>
              <a:rPr lang="hr-HR" dirty="0" smtClean="0"/>
              <a:t>Privlaka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14282" y="642939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Nikola Tesla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Poznata Teslina fotografija prikazuje ga kako sjedi na stolici u stanici koji je 1899. izradio u Colorado Springsu. Iz velike električne zavojnice u središtu sobe oko njega sijevaju bijele munje. S milijunima volti električnog naboja, koji prividno okružuju njegov lik, on se čini potpuno opuštenim, a kako bi to i dokazao, mirno čita knjigu. </a:t>
            </a:r>
          </a:p>
          <a:p>
            <a:r>
              <a:rPr lang="hr-HR" dirty="0" smtClean="0"/>
              <a:t>Ta fotografija je, ustvari, rezultat upotrebe dvostruke ekspozicije, vrste fotografskog trika; demonstrira ključni dio Tesline osobnosti – njegovu ljubav prema showu. 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1AB9F9-BF53-472E-B33D-7C63ED67FB66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Zanimljivost </a:t>
            </a:r>
            <a:r>
              <a:rPr lang="hr-HR" dirty="0" smtClean="0">
                <a:sym typeface="Wingdings" pitchFamily="2" charset="2"/>
              </a:rPr>
              <a:t> </a:t>
            </a:r>
            <a:r>
              <a:rPr lang="hr-HR" sz="4700" dirty="0" smtClean="0"/>
              <a:t>Električni</a:t>
            </a:r>
            <a:r>
              <a:rPr lang="hr-HR" dirty="0" smtClean="0"/>
              <a:t>  showman</a:t>
            </a:r>
            <a:endParaRPr lang="hr-HR" dirty="0"/>
          </a:p>
        </p:txBody>
      </p:sp>
      <p:sp>
        <p:nvSpPr>
          <p:cNvPr id="7" name="Akcijski gumb: Nazad ili prethodno 6">
            <a:hlinkClick r:id="" action="ppaction://hlinkshowjump?jump=previousslide" highlightClick="1"/>
          </p:cNvPr>
          <p:cNvSpPr/>
          <p:nvPr/>
        </p:nvSpPr>
        <p:spPr>
          <a:xfrm>
            <a:off x="7215206" y="6143644"/>
            <a:ext cx="500066" cy="285752"/>
          </a:xfrm>
          <a:prstGeom prst="actionButtonBackPrevious">
            <a:avLst/>
          </a:prstGeom>
          <a:solidFill>
            <a:srgbClr val="00B0F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colorado spr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71612"/>
            <a:ext cx="4071505" cy="3000396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Podrške  za  Colorado  Springs </a:t>
            </a:r>
            <a:endParaRPr lang="hr-HR" dirty="0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41EEA2-16AB-47B3-BDFB-3DA8409B3D17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13" name="Rezervirano mjesto podnožja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16" name="Rezervirano mjesto sadržaja 7"/>
          <p:cNvSpPr txBox="1">
            <a:spLocks/>
          </p:cNvSpPr>
          <p:nvPr/>
        </p:nvSpPr>
        <p:spPr>
          <a:xfrm>
            <a:off x="571472" y="1643050"/>
            <a:ext cx="3971924" cy="46672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Prijatelj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Leonard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Curtis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osigurao mu je pogodno zemljište i energiju, jer je imao dionice u tvrtki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Paso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Colorado Springsu.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Podrška je došla i od pukovnika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Johna Astora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koji je donirao 30 000 dolara s kojima se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Tesla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uputio u Colorado Springs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4786314" y="4714884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Colorado Springs, Colorado, Sjedinjene Države 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Dolazak u </a:t>
            </a:r>
            <a:r>
              <a:rPr lang="hr-HR" dirty="0" smtClean="0"/>
              <a:t>Colorado  Springs 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 svibnju  1899. je krenuo u obilazak terena. </a:t>
            </a:r>
          </a:p>
          <a:p>
            <a:r>
              <a:rPr lang="hr-HR" dirty="0" smtClean="0"/>
              <a:t>Na mjestu blizu </a:t>
            </a:r>
            <a:r>
              <a:rPr lang="hr-HR" b="1" dirty="0" smtClean="0"/>
              <a:t>Pikes Peaka </a:t>
            </a:r>
            <a:r>
              <a:rPr lang="hr-HR" dirty="0" smtClean="0"/>
              <a:t>počeo je graditi svoju novu eksperimentalnu postaju. </a:t>
            </a:r>
            <a:endParaRPr lang="hr-HR" dirty="0"/>
          </a:p>
        </p:txBody>
      </p:sp>
      <p:pic>
        <p:nvPicPr>
          <p:cNvPr id="11" name="Slika 10" descr="Kopija od tesl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4285488" cy="3214710"/>
          </a:xfrm>
          <a:prstGeom prst="rect">
            <a:avLst/>
          </a:prstGeom>
        </p:spPr>
      </p:pic>
      <p:sp>
        <p:nvSpPr>
          <p:cNvPr id="9" name="Rezervirano mjesto datuma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6DC32-A1AC-4B36-8305-22B21B05CF34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13" name="Rezervirano mjesto podnožja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14" name="Rezervirano mjesto sadržaja 7"/>
          <p:cNvSpPr txBox="1">
            <a:spLocks/>
          </p:cNvSpPr>
          <p:nvPr/>
        </p:nvSpPr>
        <p:spPr>
          <a:xfrm>
            <a:off x="4929190" y="2857496"/>
            <a:ext cx="3910010" cy="339090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 ogradi  oko  gradilišta  pisalo  je upozorenje: “Ne  prilazi – vrlo  opasno”, kako  bi  zaštitio  postaju  od znatiželjnika.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Nakon  što  je  postaja  završena, pojavio se natpis  sa  stihom  iz  Danteova  </a:t>
            </a:r>
            <a:r>
              <a:rPr kumimoji="0" lang="hr-H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Pakla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“Neka izgube svaku nadu oni koji ulaze”.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71472" y="614364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Eksperimentalna stanica u vrijeme gradnje 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tesl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4214842" cy="4429156"/>
          </a:xfrm>
        </p:spPr>
      </p:pic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3A0B3D-1082-4358-A24C-5E3B65700AFA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dirty="0" smtClean="0"/>
              <a:t>Teslin dan 2012. 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Opis  eksperimentalne  postaje </a:t>
            </a:r>
            <a:endParaRPr lang="hr-HR" dirty="0"/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>
          <a:xfrm>
            <a:off x="4071934" y="1428736"/>
            <a:ext cx="4614866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zervirano mjesto sadržaja 8"/>
          <p:cNvSpPr txBox="1">
            <a:spLocks/>
          </p:cNvSpPr>
          <p:nvPr/>
        </p:nvSpPr>
        <p:spPr>
          <a:xfrm>
            <a:off x="142844" y="1357298"/>
            <a:ext cx="4186238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Postaja je imala pomični krov kako bi se spriječilo da ga zahvati požar.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 krova se izdizao drveni toranj visok 24 metra na kojem se nalazio metalni jarbol visok 37 metara, s bakrenom kuglom na vrhu.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50056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Eksperimentalna stanica za bežični prijenos u Colorado Springsu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Zemlja – živa  od  električnih  vibracija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54AE9D-AB10-4E3E-B469-3EC9A90C992A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dirty="0" smtClean="0"/>
              <a:t>Teslin dan 2012. </a:t>
            </a:r>
            <a:endParaRPr lang="hr-HR" dirty="0"/>
          </a:p>
        </p:txBody>
      </p:sp>
      <p:sp>
        <p:nvSpPr>
          <p:cNvPr id="12" name="Rezervirano mjesto sadržaja 1"/>
          <p:cNvSpPr txBox="1">
            <a:spLocks/>
          </p:cNvSpPr>
          <p:nvPr/>
        </p:nvSpPr>
        <p:spPr>
          <a:xfrm>
            <a:off x="4071934" y="1500174"/>
            <a:ext cx="4614866" cy="459582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Teorija 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grom koji udari u tlo šalje moćne valove koji putuju  s  jednog  kraja  Zemlje na drugi.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Ako je Zemlja doista veliki vodič ona bi mogla prenositi velike količine struje do bilo kojeg mjesta na Zemlji, i to praktički bez gubitaka.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 da bi testirao tu teoriju morao je postati prvi čovjek koji će stvoriti električne efekte razmjera struje.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57158" y="6000768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Tesla na vratima eksperimentalne stanice </a:t>
            </a:r>
            <a:endParaRPr lang="hr-HR" sz="1400" dirty="0"/>
          </a:p>
        </p:txBody>
      </p:sp>
      <p:pic>
        <p:nvPicPr>
          <p:cNvPr id="11" name="Rezervirano mjesto sadržaja 14" descr="Kopija od tesl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505200" cy="44378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DADC6-4C1D-4A62-AEEE-DB83C7031863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pic>
        <p:nvPicPr>
          <p:cNvPr id="12" name="Rezervirano mjesto sadržaja 11" descr="Kopija od tesl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4000528" cy="5286412"/>
          </a:xfrm>
        </p:spPr>
      </p:pic>
      <p:sp>
        <p:nvSpPr>
          <p:cNvPr id="13" name="Rezervirano mjesto sadržaja 8"/>
          <p:cNvSpPr txBox="1">
            <a:spLocks/>
          </p:cNvSpPr>
          <p:nvPr/>
        </p:nvSpPr>
        <p:spPr>
          <a:xfrm>
            <a:off x="428596" y="357166"/>
            <a:ext cx="3857652" cy="56436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Tehničari su počeli montirati ogromnu zavojnicu dizajniranu za slanje moćnih impulsa u zemlju.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Sekundarna zavojnica počela je iskriti i tada se jezovita plava kruna počela oblikovati u zraku oko nje.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Veliki lukovi plavog elektriciteta počeli su se uspinjati i spuštati niz zavojnicu.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Strijele munja duže od 30 metara počele su izbijati iz metalnog tornja na vrhu postaje.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643438" y="5715016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Pražnjenje zavojnice Teslina transformatora 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nikola-tesla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357586" cy="4214842"/>
          </a:xfrm>
        </p:spPr>
      </p:pic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BC41D-6158-4866-8220-2D8EC189BA60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Kuglaste munje</a:t>
            </a:r>
            <a:endParaRPr lang="hr-HR" dirty="0"/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>
          <a:xfrm>
            <a:off x="4071934" y="1571612"/>
            <a:ext cx="4471990" cy="4572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Pisao je kako je u nekoliko navrata čak uspio stvoriti i kuglaste munje, lopte usijanih plinova koje su trajale još desetak sekundi nakon što je on isključio kalem s naponom od 12 000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volti.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Teorijskim postavkama ovog eksperimenta posvetio je čak osam stranica svoga dnevnika iz Colorado Springsa, ali taj dio se poslije njegove smrti nije spominjao niti provjeravao. 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4282" y="585789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Nikola Tesla</a:t>
            </a:r>
          </a:p>
          <a:p>
            <a:pPr algn="ctr"/>
            <a:r>
              <a:rPr lang="hr-HR" sz="1400" dirty="0" smtClean="0"/>
              <a:t> 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4471990" cy="4572000"/>
          </a:xfrm>
        </p:spPr>
        <p:txBody>
          <a:bodyPr>
            <a:normAutofit/>
          </a:bodyPr>
          <a:lstStyle/>
          <a:p>
            <a:r>
              <a:rPr lang="hr-HR" dirty="0" smtClean="0"/>
              <a:t>Što znači da je Tesla otkrio stojne valove?</a:t>
            </a:r>
          </a:p>
          <a:p>
            <a:r>
              <a:rPr lang="hr-HR" dirty="0" smtClean="0"/>
              <a:t>To znači da je otkrio da Zemlja ima svoju vlastitu frekvenciju titranja. </a:t>
            </a:r>
          </a:p>
          <a:p>
            <a:r>
              <a:rPr lang="hr-HR" dirty="0" smtClean="0"/>
              <a:t>Tesla je vjerovao – da “gornji slojevi atmosfere sadrže liniju provodljivosti” te je potvrdio da Zemlja rezonira na 6, 18 i 30 Hz. 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E10F13-D379-4C5C-A267-B4D938AFFE0E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Stojni valovi</a:t>
            </a:r>
            <a:endParaRPr lang="hr-HR" dirty="0"/>
          </a:p>
        </p:txBody>
      </p:sp>
      <p:pic>
        <p:nvPicPr>
          <p:cNvPr id="1026" name="Picture 2" descr="C:\Documents and Settings\Bruno\Desktop\Tesla- slike\tes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894120" cy="4143404"/>
          </a:xfrm>
          <a:prstGeom prst="rect">
            <a:avLst/>
          </a:prstGeom>
          <a:noFill/>
        </p:spPr>
      </p:pic>
      <p:sp>
        <p:nvSpPr>
          <p:cNvPr id="12" name="TekstniOkvir 11"/>
          <p:cNvSpPr txBox="1"/>
          <p:nvPr/>
        </p:nvSpPr>
        <p:spPr>
          <a:xfrm>
            <a:off x="5072066" y="5786454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Nikola Tesla čita knjigu</a:t>
            </a:r>
            <a:endParaRPr lang="hr-H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tesla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1428736"/>
            <a:ext cx="4143404" cy="4643470"/>
          </a:xfrm>
        </p:spPr>
      </p:pic>
      <p:sp>
        <p:nvSpPr>
          <p:cNvPr id="3" name="Rezervirano mjesto datum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ED296-FB80-4A5E-BB5D-B0FFAFAA7698}" type="datetime1">
              <a:rPr lang="hr-HR" smtClean="0"/>
              <a:pPr/>
              <a:t>26.11.2012.</a:t>
            </a:fld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FB7FA-73EA-444B-BBD2-B1BF10A0BF2A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r-HR" smtClean="0"/>
              <a:t>Teslin dan 2012. </a:t>
            </a:r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Ukleti  toranj</a:t>
            </a:r>
            <a:endParaRPr lang="hr-HR" dirty="0"/>
          </a:p>
        </p:txBody>
      </p:sp>
      <p:sp>
        <p:nvSpPr>
          <p:cNvPr id="9" name="Rezervirano mjesto sadržaja 1"/>
          <p:cNvSpPr txBox="1">
            <a:spLocks/>
          </p:cNvSpPr>
          <p:nvPr/>
        </p:nvSpPr>
        <p:spPr>
          <a:xfrm>
            <a:off x="4429124" y="1428736"/>
            <a:ext cx="4257676" cy="46672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Colorado Springsu Tesla je proizveo umjetne munje napona od nekoliko milijuna volti te je bio uvjeren da radiosignale može odašiljati na udaljenosti od nekoliko stotina, pa čak i tisuća kilometara po cijelom planetu.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Još 1890-ih patentirao je mnoge vidove radioprijenosa, ali kad se vratio iz Colorado Springsa trebao je velika ulaganja kako bi napravio svoj svjetski radioodašiljač.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14282" y="6215082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Laboratorij u Colorado Springsu 1899. godine</a:t>
            </a:r>
            <a:endParaRPr lang="hr-HR" sz="1400" dirty="0"/>
          </a:p>
        </p:txBody>
      </p:sp>
      <p:sp>
        <p:nvSpPr>
          <p:cNvPr id="11" name="Akcijski gumb: Naprijed ili dalje 10">
            <a:hlinkClick r:id="" action="ppaction://hlinkshowjump?jump=nextslide" highlightClick="1"/>
          </p:cNvPr>
          <p:cNvSpPr/>
          <p:nvPr/>
        </p:nvSpPr>
        <p:spPr>
          <a:xfrm>
            <a:off x="7215206" y="6215082"/>
            <a:ext cx="500066" cy="285752"/>
          </a:xfrm>
          <a:prstGeom prst="actionButtonForwardNext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10" grpId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301</TotalTime>
  <Words>688</Words>
  <Application>Microsoft Office PowerPoint</Application>
  <PresentationFormat>On-screen Show (4:3)</PresentationFormat>
  <Paragraphs>76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Papir</vt:lpstr>
      <vt:lpstr>Slide 1</vt:lpstr>
      <vt:lpstr>Podrške  za  Colorado  Springs </vt:lpstr>
      <vt:lpstr>Dolazak u Colorado  Springs </vt:lpstr>
      <vt:lpstr>Opis  eksperimentalne  postaje </vt:lpstr>
      <vt:lpstr>Zemlja – živa  od  električnih  vibracija</vt:lpstr>
      <vt:lpstr>Slide 6</vt:lpstr>
      <vt:lpstr>Kuglaste munje</vt:lpstr>
      <vt:lpstr>Stojni valovi</vt:lpstr>
      <vt:lpstr>Ukleti  toranj</vt:lpstr>
      <vt:lpstr> Zanimljivost  Električni  showman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Bruno</dc:creator>
  <cp:lastModifiedBy>Anamarija</cp:lastModifiedBy>
  <cp:revision>33</cp:revision>
  <dcterms:created xsi:type="dcterms:W3CDTF">2012-11-20T09:08:25Z</dcterms:created>
  <dcterms:modified xsi:type="dcterms:W3CDTF">2012-11-26T02:17:36Z</dcterms:modified>
</cp:coreProperties>
</file>